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handoutMasterIdLst>
    <p:handoutMasterId r:id="rId14"/>
  </p:handoutMasterIdLst>
  <p:sldIdLst>
    <p:sldId id="277" r:id="rId2"/>
    <p:sldId id="333" r:id="rId3"/>
    <p:sldId id="460" r:id="rId4"/>
    <p:sldId id="488" r:id="rId5"/>
    <p:sldId id="491" r:id="rId6"/>
    <p:sldId id="492" r:id="rId7"/>
    <p:sldId id="489" r:id="rId8"/>
    <p:sldId id="493" r:id="rId9"/>
    <p:sldId id="373" r:id="rId10"/>
    <p:sldId id="494" r:id="rId11"/>
    <p:sldId id="293" r:id="rId12"/>
  </p:sldIdLst>
  <p:sldSz cx="12192000" cy="6858000"/>
  <p:notesSz cx="6858000" cy="9144000"/>
  <p:embeddedFontLst>
    <p:embeddedFont>
      <p:font typeface="맑은 고딕" panose="020B0503020000020004" pitchFamily="34" charset="-127"/>
      <p:regular r:id="rId15"/>
      <p:bold r:id="rId16"/>
    </p:embeddedFont>
    <p:embeddedFont>
      <p:font typeface="Bradley Hand ITC" panose="03070402050302030203" pitchFamily="66" charset="0"/>
      <p:regular r:id="rId17"/>
    </p:embeddedFont>
    <p:embeddedFont>
      <p:font typeface="Century Gothic" panose="020B0502020202020204" pitchFamily="34" charset="0"/>
      <p:regular r:id="rId18"/>
      <p:bold r:id="rId19"/>
      <p:italic r:id="rId20"/>
      <p:boldItalic r:id="rId21"/>
    </p:embeddedFont>
    <p:embeddedFont>
      <p:font typeface="Gadugi" panose="020B0502040204020203" pitchFamily="34" charset="0"/>
      <p:regular r:id="rId22"/>
      <p:bold r:id="rId23"/>
    </p:embeddedFont>
    <p:embeddedFont>
      <p:font typeface="Quicksand Light"/>
      <p:regular r:id="rId24"/>
    </p:embeddedFont>
    <p:embeddedFont>
      <p:font typeface="Quicksand SemiBold" charset="0"/>
      <p:bold r:id="rId2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BBAC"/>
    <a:srgbClr val="59D4C7"/>
    <a:srgbClr val="003128"/>
    <a:srgbClr val="FF5347"/>
    <a:srgbClr val="E0F5EF"/>
    <a:srgbClr val="072D71"/>
    <a:srgbClr val="4B90ED"/>
    <a:srgbClr val="98C3F7"/>
    <a:srgbClr val="D0DBFF"/>
    <a:srgbClr val="163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1D5F5-F533-4CBB-9AD9-3E33A6534B3D}" v="22" dt="2023-04-07T17:56:18.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94660"/>
  </p:normalViewPr>
  <p:slideViewPr>
    <p:cSldViewPr snapToGrid="0">
      <p:cViewPr varScale="1">
        <p:scale>
          <a:sx n="77" d="100"/>
          <a:sy n="77" d="100"/>
        </p:scale>
        <p:origin x="941" y="4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MAL S" userId="eb69c7505bc47808" providerId="LiveId" clId="{F4E1D5F5-F533-4CBB-9AD9-3E33A6534B3D}"/>
    <pc:docChg chg="undo custSel addSld delSld modSld sldOrd">
      <pc:chgData name="NIRMAL S" userId="eb69c7505bc47808" providerId="LiveId" clId="{F4E1D5F5-F533-4CBB-9AD9-3E33A6534B3D}" dt="2023-04-07T17:56:39.664" v="715" actId="20577"/>
      <pc:docMkLst>
        <pc:docMk/>
      </pc:docMkLst>
      <pc:sldChg chg="modSp mod">
        <pc:chgData name="NIRMAL S" userId="eb69c7505bc47808" providerId="LiveId" clId="{F4E1D5F5-F533-4CBB-9AD9-3E33A6534B3D}" dt="2023-04-07T17:07:34.966" v="150" actId="113"/>
        <pc:sldMkLst>
          <pc:docMk/>
          <pc:sldMk cId="2765140013" sldId="277"/>
        </pc:sldMkLst>
        <pc:spChg chg="mod">
          <ac:chgData name="NIRMAL S" userId="eb69c7505bc47808" providerId="LiveId" clId="{F4E1D5F5-F533-4CBB-9AD9-3E33A6534B3D}" dt="2023-04-07T17:05:38.415" v="20" actId="20577"/>
          <ac:spMkLst>
            <pc:docMk/>
            <pc:sldMk cId="2765140013" sldId="277"/>
            <ac:spMk id="4" creationId="{9DD09F3D-9FEE-4D94-A533-4097F1B794A6}"/>
          </ac:spMkLst>
        </pc:spChg>
        <pc:spChg chg="mod">
          <ac:chgData name="NIRMAL S" userId="eb69c7505bc47808" providerId="LiveId" clId="{F4E1D5F5-F533-4CBB-9AD9-3E33A6534B3D}" dt="2023-04-07T17:06:07.153" v="49" actId="1076"/>
          <ac:spMkLst>
            <pc:docMk/>
            <pc:sldMk cId="2765140013" sldId="277"/>
            <ac:spMk id="5" creationId="{4BE5944B-72EB-4DAA-8FCC-BB6CAEE037CA}"/>
          </ac:spMkLst>
        </pc:spChg>
        <pc:spChg chg="mod">
          <ac:chgData name="NIRMAL S" userId="eb69c7505bc47808" providerId="LiveId" clId="{F4E1D5F5-F533-4CBB-9AD9-3E33A6534B3D}" dt="2023-04-07T17:06:32.923" v="65" actId="20577"/>
          <ac:spMkLst>
            <pc:docMk/>
            <pc:sldMk cId="2765140013" sldId="277"/>
            <ac:spMk id="6" creationId="{6DDDA9C4-E781-4275-AF75-B2869D496947}"/>
          </ac:spMkLst>
        </pc:spChg>
        <pc:spChg chg="mod">
          <ac:chgData name="NIRMAL S" userId="eb69c7505bc47808" providerId="LiveId" clId="{F4E1D5F5-F533-4CBB-9AD9-3E33A6534B3D}" dt="2023-04-07T17:07:34.966" v="150" actId="113"/>
          <ac:spMkLst>
            <pc:docMk/>
            <pc:sldMk cId="2765140013" sldId="277"/>
            <ac:spMk id="7" creationId="{8469D937-4765-4D37-94D9-3434E4A72BB2}"/>
          </ac:spMkLst>
        </pc:spChg>
      </pc:sldChg>
      <pc:sldChg chg="del">
        <pc:chgData name="NIRMAL S" userId="eb69c7505bc47808" providerId="LiveId" clId="{F4E1D5F5-F533-4CBB-9AD9-3E33A6534B3D}" dt="2023-04-07T17:54:13.176" v="638" actId="47"/>
        <pc:sldMkLst>
          <pc:docMk/>
          <pc:sldMk cId="3508263287" sldId="287"/>
        </pc:sldMkLst>
      </pc:sldChg>
      <pc:sldChg chg="del">
        <pc:chgData name="NIRMAL S" userId="eb69c7505bc47808" providerId="LiveId" clId="{F4E1D5F5-F533-4CBB-9AD9-3E33A6534B3D}" dt="2023-04-07T17:54:13.176" v="638" actId="47"/>
        <pc:sldMkLst>
          <pc:docMk/>
          <pc:sldMk cId="3022651847" sldId="288"/>
        </pc:sldMkLst>
      </pc:sldChg>
      <pc:sldChg chg="del">
        <pc:chgData name="NIRMAL S" userId="eb69c7505bc47808" providerId="LiveId" clId="{F4E1D5F5-F533-4CBB-9AD9-3E33A6534B3D}" dt="2023-04-07T17:54:13.176" v="638" actId="47"/>
        <pc:sldMkLst>
          <pc:docMk/>
          <pc:sldMk cId="3247122236" sldId="291"/>
        </pc:sldMkLst>
      </pc:sldChg>
      <pc:sldChg chg="del">
        <pc:chgData name="NIRMAL S" userId="eb69c7505bc47808" providerId="LiveId" clId="{F4E1D5F5-F533-4CBB-9AD9-3E33A6534B3D}" dt="2023-04-07T17:54:13.176" v="638" actId="47"/>
        <pc:sldMkLst>
          <pc:docMk/>
          <pc:sldMk cId="4046769741" sldId="292"/>
        </pc:sldMkLst>
      </pc:sldChg>
      <pc:sldChg chg="addSp delSp modSp mod ord">
        <pc:chgData name="NIRMAL S" userId="eb69c7505bc47808" providerId="LiveId" clId="{F4E1D5F5-F533-4CBB-9AD9-3E33A6534B3D}" dt="2023-04-07T17:56:39.664" v="715" actId="20577"/>
        <pc:sldMkLst>
          <pc:docMk/>
          <pc:sldMk cId="2249069952" sldId="333"/>
        </pc:sldMkLst>
        <pc:spChg chg="mod topLvl">
          <ac:chgData name="NIRMAL S" userId="eb69c7505bc47808" providerId="LiveId" clId="{F4E1D5F5-F533-4CBB-9AD9-3E33A6534B3D}" dt="2023-04-07T17:55:37.938" v="677" actId="14100"/>
          <ac:spMkLst>
            <pc:docMk/>
            <pc:sldMk cId="2249069952" sldId="333"/>
            <ac:spMk id="4" creationId="{31049F1F-AD8D-8755-E506-2B9364E2EEEB}"/>
          </ac:spMkLst>
        </pc:spChg>
        <pc:spChg chg="mod topLvl">
          <ac:chgData name="NIRMAL S" userId="eb69c7505bc47808" providerId="LiveId" clId="{F4E1D5F5-F533-4CBB-9AD9-3E33A6534B3D}" dt="2023-04-07T17:55:37.938" v="677" actId="14100"/>
          <ac:spMkLst>
            <pc:docMk/>
            <pc:sldMk cId="2249069952" sldId="333"/>
            <ac:spMk id="5" creationId="{0ED60F39-D9EF-674A-5BC4-F76A69C400B1}"/>
          </ac:spMkLst>
        </pc:spChg>
        <pc:spChg chg="mod">
          <ac:chgData name="NIRMAL S" userId="eb69c7505bc47808" providerId="LiveId" clId="{F4E1D5F5-F533-4CBB-9AD9-3E33A6534B3D}" dt="2023-04-07T17:56:12.373" v="697" actId="20577"/>
          <ac:spMkLst>
            <pc:docMk/>
            <pc:sldMk cId="2249069952" sldId="333"/>
            <ac:spMk id="7" creationId="{D3E26CF0-2171-3DEC-43AD-37ADAFF7AB59}"/>
          </ac:spMkLst>
        </pc:spChg>
        <pc:spChg chg="mod">
          <ac:chgData name="NIRMAL S" userId="eb69c7505bc47808" providerId="LiveId" clId="{F4E1D5F5-F533-4CBB-9AD9-3E33A6534B3D}" dt="2023-04-07T17:55:57.553" v="681" actId="20577"/>
          <ac:spMkLst>
            <pc:docMk/>
            <pc:sldMk cId="2249069952" sldId="333"/>
            <ac:spMk id="8" creationId="{876E5165-0179-4A1E-9760-B6A121946090}"/>
          </ac:spMkLst>
        </pc:spChg>
        <pc:spChg chg="mod">
          <ac:chgData name="NIRMAL S" userId="eb69c7505bc47808" providerId="LiveId" clId="{F4E1D5F5-F533-4CBB-9AD9-3E33A6534B3D}" dt="2023-04-07T17:56:39.664" v="715" actId="20577"/>
          <ac:spMkLst>
            <pc:docMk/>
            <pc:sldMk cId="2249069952" sldId="333"/>
            <ac:spMk id="10" creationId="{5F3369D5-5C3E-82EC-03E2-1E9D5CB491FB}"/>
          </ac:spMkLst>
        </pc:spChg>
        <pc:spChg chg="mod">
          <ac:chgData name="NIRMAL S" userId="eb69c7505bc47808" providerId="LiveId" clId="{F4E1D5F5-F533-4CBB-9AD9-3E33A6534B3D}" dt="2023-04-07T17:56:31.153" v="701" actId="20577"/>
          <ac:spMkLst>
            <pc:docMk/>
            <pc:sldMk cId="2249069952" sldId="333"/>
            <ac:spMk id="11" creationId="{FE1E4362-CF94-9D3D-7034-15928841CF3C}"/>
          </ac:spMkLst>
        </pc:spChg>
        <pc:spChg chg="mod">
          <ac:chgData name="NIRMAL S" userId="eb69c7505bc47808" providerId="LiveId" clId="{F4E1D5F5-F533-4CBB-9AD9-3E33A6534B3D}" dt="2023-04-07T17:23:53.922" v="260" actId="1076"/>
          <ac:spMkLst>
            <pc:docMk/>
            <pc:sldMk cId="2249069952" sldId="333"/>
            <ac:spMk id="17" creationId="{536A263C-750F-4739-A820-D9F8CDBCC4D0}"/>
          </ac:spMkLst>
        </pc:spChg>
        <pc:spChg chg="del">
          <ac:chgData name="NIRMAL S" userId="eb69c7505bc47808" providerId="LiveId" clId="{F4E1D5F5-F533-4CBB-9AD9-3E33A6534B3D}" dt="2023-04-07T17:24:00.238" v="261" actId="478"/>
          <ac:spMkLst>
            <pc:docMk/>
            <pc:sldMk cId="2249069952" sldId="333"/>
            <ac:spMk id="18" creationId="{E6337596-192F-413B-9F71-CA557708DE0C}"/>
          </ac:spMkLst>
        </pc:spChg>
        <pc:spChg chg="mod">
          <ac:chgData name="NIRMAL S" userId="eb69c7505bc47808" providerId="LiveId" clId="{F4E1D5F5-F533-4CBB-9AD9-3E33A6534B3D}" dt="2023-04-07T17:54:41.990" v="639" actId="164"/>
          <ac:spMkLst>
            <pc:docMk/>
            <pc:sldMk cId="2249069952" sldId="333"/>
            <ac:spMk id="19" creationId="{D7D6FDFC-EB39-4FD8-B29E-16B4BA510C22}"/>
          </ac:spMkLst>
        </pc:spChg>
        <pc:spChg chg="mod">
          <ac:chgData name="NIRMAL S" userId="eb69c7505bc47808" providerId="LiveId" clId="{F4E1D5F5-F533-4CBB-9AD9-3E33A6534B3D}" dt="2023-04-07T17:54:41.990" v="639" actId="164"/>
          <ac:spMkLst>
            <pc:docMk/>
            <pc:sldMk cId="2249069952" sldId="333"/>
            <ac:spMk id="20" creationId="{B847FE82-7D24-4F00-AA7D-928DB19B0E94}"/>
          </ac:spMkLst>
        </pc:spChg>
        <pc:spChg chg="del">
          <ac:chgData name="NIRMAL S" userId="eb69c7505bc47808" providerId="LiveId" clId="{F4E1D5F5-F533-4CBB-9AD9-3E33A6534B3D}" dt="2023-04-07T17:24:03.383" v="262" actId="478"/>
          <ac:spMkLst>
            <pc:docMk/>
            <pc:sldMk cId="2249069952" sldId="333"/>
            <ac:spMk id="21" creationId="{A2580E48-32B3-4658-9345-EFB6936467BF}"/>
          </ac:spMkLst>
        </pc:spChg>
        <pc:spChg chg="mod">
          <ac:chgData name="NIRMAL S" userId="eb69c7505bc47808" providerId="LiveId" clId="{F4E1D5F5-F533-4CBB-9AD9-3E33A6534B3D}" dt="2023-04-07T17:31:19.893" v="442" actId="20577"/>
          <ac:spMkLst>
            <pc:docMk/>
            <pc:sldMk cId="2249069952" sldId="333"/>
            <ac:spMk id="35" creationId="{EDD5EE7D-791A-400F-8032-BA0D216B53EE}"/>
          </ac:spMkLst>
        </pc:spChg>
        <pc:spChg chg="mod">
          <ac:chgData name="NIRMAL S" userId="eb69c7505bc47808" providerId="LiveId" clId="{F4E1D5F5-F533-4CBB-9AD9-3E33A6534B3D}" dt="2023-04-07T17:25:01.139" v="287" actId="1076"/>
          <ac:spMkLst>
            <pc:docMk/>
            <pc:sldMk cId="2249069952" sldId="333"/>
            <ac:spMk id="36" creationId="{2AD6834C-D974-4234-B614-2531764F02BA}"/>
          </ac:spMkLst>
        </pc:spChg>
        <pc:spChg chg="del">
          <ac:chgData name="NIRMAL S" userId="eb69c7505bc47808" providerId="LiveId" clId="{F4E1D5F5-F533-4CBB-9AD9-3E33A6534B3D}" dt="2023-04-07T17:24:07.652" v="263" actId="478"/>
          <ac:spMkLst>
            <pc:docMk/>
            <pc:sldMk cId="2249069952" sldId="333"/>
            <ac:spMk id="37" creationId="{B7145E7E-8798-4231-83DB-817A21441E37}"/>
          </ac:spMkLst>
        </pc:spChg>
        <pc:spChg chg="mod">
          <ac:chgData name="NIRMAL S" userId="eb69c7505bc47808" providerId="LiveId" clId="{F4E1D5F5-F533-4CBB-9AD9-3E33A6534B3D}" dt="2023-04-07T17:31:50.963" v="470" actId="20577"/>
          <ac:spMkLst>
            <pc:docMk/>
            <pc:sldMk cId="2249069952" sldId="333"/>
            <ac:spMk id="38" creationId="{35E2DFF4-9F46-4508-A3F0-77AC49D31126}"/>
          </ac:spMkLst>
        </pc:spChg>
        <pc:spChg chg="mod">
          <ac:chgData name="NIRMAL S" userId="eb69c7505bc47808" providerId="LiveId" clId="{F4E1D5F5-F533-4CBB-9AD9-3E33A6534B3D}" dt="2023-04-07T17:25:15.349" v="289" actId="1076"/>
          <ac:spMkLst>
            <pc:docMk/>
            <pc:sldMk cId="2249069952" sldId="333"/>
            <ac:spMk id="39" creationId="{CBE064CA-B8EB-4B4B-AB95-02BCBE3A4F5D}"/>
          </ac:spMkLst>
        </pc:spChg>
        <pc:grpChg chg="add mod">
          <ac:chgData name="NIRMAL S" userId="eb69c7505bc47808" providerId="LiveId" clId="{F4E1D5F5-F533-4CBB-9AD9-3E33A6534B3D}" dt="2023-04-07T17:54:44.254" v="640" actId="1076"/>
          <ac:grpSpMkLst>
            <pc:docMk/>
            <pc:sldMk cId="2249069952" sldId="333"/>
            <ac:grpSpMk id="2" creationId="{44DCF2A5-94E3-9C1B-0D31-16A9AEF53FC0}"/>
          </ac:grpSpMkLst>
        </pc:grpChg>
        <pc:grpChg chg="add del mod">
          <ac:chgData name="NIRMAL S" userId="eb69c7505bc47808" providerId="LiveId" clId="{F4E1D5F5-F533-4CBB-9AD9-3E33A6534B3D}" dt="2023-04-07T17:55:24.753" v="670" actId="165"/>
          <ac:grpSpMkLst>
            <pc:docMk/>
            <pc:sldMk cId="2249069952" sldId="333"/>
            <ac:grpSpMk id="3" creationId="{436A6C48-8C3C-6E62-8E78-E9E6CBBB3CFD}"/>
          </ac:grpSpMkLst>
        </pc:grpChg>
        <pc:grpChg chg="add mod">
          <ac:chgData name="NIRMAL S" userId="eb69c7505bc47808" providerId="LiveId" clId="{F4E1D5F5-F533-4CBB-9AD9-3E33A6534B3D}" dt="2023-04-07T17:55:54.102" v="679" actId="1076"/>
          <ac:grpSpMkLst>
            <pc:docMk/>
            <pc:sldMk cId="2249069952" sldId="333"/>
            <ac:grpSpMk id="6" creationId="{4446F4E6-1802-BFB0-595F-ED814D9E8AA2}"/>
          </ac:grpSpMkLst>
        </pc:grpChg>
        <pc:grpChg chg="add mod">
          <ac:chgData name="NIRMAL S" userId="eb69c7505bc47808" providerId="LiveId" clId="{F4E1D5F5-F533-4CBB-9AD9-3E33A6534B3D}" dt="2023-04-07T17:56:27.608" v="699" actId="1076"/>
          <ac:grpSpMkLst>
            <pc:docMk/>
            <pc:sldMk cId="2249069952" sldId="333"/>
            <ac:grpSpMk id="9" creationId="{EC2C8291-D6F1-3A6F-445C-4B6CF49294A3}"/>
          </ac:grpSpMkLst>
        </pc:grpChg>
      </pc:sldChg>
      <pc:sldChg chg="addSp delSp modSp mod">
        <pc:chgData name="NIRMAL S" userId="eb69c7505bc47808" providerId="LiveId" clId="{F4E1D5F5-F533-4CBB-9AD9-3E33A6534B3D}" dt="2023-04-07T17:53:53.275" v="637" actId="1076"/>
        <pc:sldMkLst>
          <pc:docMk/>
          <pc:sldMk cId="270716559" sldId="373"/>
        </pc:sldMkLst>
        <pc:spChg chg="mod">
          <ac:chgData name="NIRMAL S" userId="eb69c7505bc47808" providerId="LiveId" clId="{F4E1D5F5-F533-4CBB-9AD9-3E33A6534B3D}" dt="2023-04-07T17:47:02.012" v="580" actId="164"/>
          <ac:spMkLst>
            <pc:docMk/>
            <pc:sldMk cId="270716559" sldId="373"/>
            <ac:spMk id="3" creationId="{226E9583-3320-4E71-BC08-7651A2206E86}"/>
          </ac:spMkLst>
        </pc:spChg>
        <pc:spChg chg="del">
          <ac:chgData name="NIRMAL S" userId="eb69c7505bc47808" providerId="LiveId" clId="{F4E1D5F5-F533-4CBB-9AD9-3E33A6534B3D}" dt="2023-04-07T17:47:21.030" v="583" actId="478"/>
          <ac:spMkLst>
            <pc:docMk/>
            <pc:sldMk cId="270716559" sldId="373"/>
            <ac:spMk id="6" creationId="{9D2C608B-8B49-43FF-99DA-DF874EC5509E}"/>
          </ac:spMkLst>
        </pc:spChg>
        <pc:spChg chg="add del mod topLvl">
          <ac:chgData name="NIRMAL S" userId="eb69c7505bc47808" providerId="LiveId" clId="{F4E1D5F5-F533-4CBB-9AD9-3E33A6534B3D}" dt="2023-04-07T17:49:57.986" v="600" actId="164"/>
          <ac:spMkLst>
            <pc:docMk/>
            <pc:sldMk cId="270716559" sldId="373"/>
            <ac:spMk id="8" creationId="{9479730C-87B0-23E5-C068-3CAFB67620DA}"/>
          </ac:spMkLst>
        </pc:spChg>
        <pc:spChg chg="mod topLvl">
          <ac:chgData name="NIRMAL S" userId="eb69c7505bc47808" providerId="LiveId" clId="{F4E1D5F5-F533-4CBB-9AD9-3E33A6534B3D}" dt="2023-04-07T17:50:30.864" v="604" actId="165"/>
          <ac:spMkLst>
            <pc:docMk/>
            <pc:sldMk cId="270716559" sldId="373"/>
            <ac:spMk id="13" creationId="{2F8B462E-A03B-BAD6-82B5-AC5BDBE8E453}"/>
          </ac:spMkLst>
        </pc:spChg>
        <pc:spChg chg="add mod">
          <ac:chgData name="NIRMAL S" userId="eb69c7505bc47808" providerId="LiveId" clId="{F4E1D5F5-F533-4CBB-9AD9-3E33A6534B3D}" dt="2023-04-07T17:53:53.275" v="637" actId="1076"/>
          <ac:spMkLst>
            <pc:docMk/>
            <pc:sldMk cId="270716559" sldId="373"/>
            <ac:spMk id="19" creationId="{0DA30269-A3CC-B820-04E1-F0B720AB1B6C}"/>
          </ac:spMkLst>
        </pc:spChg>
        <pc:grpChg chg="add mod">
          <ac:chgData name="NIRMAL S" userId="eb69c7505bc47808" providerId="LiveId" clId="{F4E1D5F5-F533-4CBB-9AD9-3E33A6534B3D}" dt="2023-04-07T17:47:59.584" v="586" actId="14100"/>
          <ac:grpSpMkLst>
            <pc:docMk/>
            <pc:sldMk cId="270716559" sldId="373"/>
            <ac:grpSpMk id="5" creationId="{4FD6665F-7DBE-81C7-2A4A-F17CA5AC633B}"/>
          </ac:grpSpMkLst>
        </pc:grpChg>
        <pc:grpChg chg="add del mod">
          <ac:chgData name="NIRMAL S" userId="eb69c7505bc47808" providerId="LiveId" clId="{F4E1D5F5-F533-4CBB-9AD9-3E33A6534B3D}" dt="2023-04-07T17:48:12.497" v="589" actId="165"/>
          <ac:grpSpMkLst>
            <pc:docMk/>
            <pc:sldMk cId="270716559" sldId="373"/>
            <ac:grpSpMk id="7" creationId="{91DCCE2D-304F-3ADF-7E64-AE4C7BF90215}"/>
          </ac:grpSpMkLst>
        </pc:grpChg>
        <pc:grpChg chg="add mod">
          <ac:chgData name="NIRMAL S" userId="eb69c7505bc47808" providerId="LiveId" clId="{F4E1D5F5-F533-4CBB-9AD9-3E33A6534B3D}" dt="2023-04-07T17:49:57.986" v="600" actId="164"/>
          <ac:grpSpMkLst>
            <pc:docMk/>
            <pc:sldMk cId="270716559" sldId="373"/>
            <ac:grpSpMk id="11" creationId="{96AE1EAA-AE9B-1A41-8ACE-EFBCEB5C5C06}"/>
          </ac:grpSpMkLst>
        </pc:grpChg>
        <pc:grpChg chg="add del mod">
          <ac:chgData name="NIRMAL S" userId="eb69c7505bc47808" providerId="LiveId" clId="{F4E1D5F5-F533-4CBB-9AD9-3E33A6534B3D}" dt="2023-04-07T17:50:30.864" v="604" actId="165"/>
          <ac:grpSpMkLst>
            <pc:docMk/>
            <pc:sldMk cId="270716559" sldId="373"/>
            <ac:grpSpMk id="12" creationId="{6A4D852C-7451-17BA-931E-570B30FC5DB3}"/>
          </ac:grpSpMkLst>
        </pc:grpChg>
        <pc:picChg chg="add mod">
          <ac:chgData name="NIRMAL S" userId="eb69c7505bc47808" providerId="LiveId" clId="{F4E1D5F5-F533-4CBB-9AD9-3E33A6534B3D}" dt="2023-04-07T17:47:02.012" v="580" actId="164"/>
          <ac:picMkLst>
            <pc:docMk/>
            <pc:sldMk cId="270716559" sldId="373"/>
            <ac:picMk id="4" creationId="{3478EF4A-AED8-E760-82C5-854F809E536E}"/>
          </ac:picMkLst>
        </pc:picChg>
        <pc:picChg chg="add del mod topLvl">
          <ac:chgData name="NIRMAL S" userId="eb69c7505bc47808" providerId="LiveId" clId="{F4E1D5F5-F533-4CBB-9AD9-3E33A6534B3D}" dt="2023-04-07T17:48:22.163" v="592" actId="478"/>
          <ac:picMkLst>
            <pc:docMk/>
            <pc:sldMk cId="270716559" sldId="373"/>
            <ac:picMk id="9" creationId="{D7EF4F86-64EB-C6D9-8E90-E6065BB7AD80}"/>
          </ac:picMkLst>
        </pc:picChg>
        <pc:picChg chg="add mod">
          <ac:chgData name="NIRMAL S" userId="eb69c7505bc47808" providerId="LiveId" clId="{F4E1D5F5-F533-4CBB-9AD9-3E33A6534B3D}" dt="2023-04-07T17:49:57.986" v="600" actId="164"/>
          <ac:picMkLst>
            <pc:docMk/>
            <pc:sldMk cId="270716559" sldId="373"/>
            <ac:picMk id="10" creationId="{BE0AF5E1-2E7F-0ABC-0C0C-2D1613B820A0}"/>
          </ac:picMkLst>
        </pc:picChg>
        <pc:picChg chg="del mod topLvl">
          <ac:chgData name="NIRMAL S" userId="eb69c7505bc47808" providerId="LiveId" clId="{F4E1D5F5-F533-4CBB-9AD9-3E33A6534B3D}" dt="2023-04-07T17:50:36.382" v="605" actId="478"/>
          <ac:picMkLst>
            <pc:docMk/>
            <pc:sldMk cId="270716559" sldId="373"/>
            <ac:picMk id="14" creationId="{8C9F64E6-D579-E66B-1067-C9AD88AEA67E}"/>
          </ac:picMkLst>
        </pc:picChg>
        <pc:picChg chg="add del mod">
          <ac:chgData name="NIRMAL S" userId="eb69c7505bc47808" providerId="LiveId" clId="{F4E1D5F5-F533-4CBB-9AD9-3E33A6534B3D}" dt="2023-04-07T17:51:45.042" v="616" actId="478"/>
          <ac:picMkLst>
            <pc:docMk/>
            <pc:sldMk cId="270716559" sldId="373"/>
            <ac:picMk id="16" creationId="{3F99DF2E-C08F-1090-6977-E324E75B669E}"/>
          </ac:picMkLst>
        </pc:picChg>
        <pc:picChg chg="add mod">
          <ac:chgData name="NIRMAL S" userId="eb69c7505bc47808" providerId="LiveId" clId="{F4E1D5F5-F533-4CBB-9AD9-3E33A6534B3D}" dt="2023-04-07T17:53:02.439" v="631" actId="14100"/>
          <ac:picMkLst>
            <pc:docMk/>
            <pc:sldMk cId="270716559" sldId="373"/>
            <ac:picMk id="18" creationId="{E8B77E64-04D8-A0B6-5605-C19A80644646}"/>
          </ac:picMkLst>
        </pc:picChg>
      </pc:sldChg>
      <pc:sldChg chg="del">
        <pc:chgData name="NIRMAL S" userId="eb69c7505bc47808" providerId="LiveId" clId="{F4E1D5F5-F533-4CBB-9AD9-3E33A6534B3D}" dt="2023-04-07T17:54:13.176" v="638" actId="47"/>
        <pc:sldMkLst>
          <pc:docMk/>
          <pc:sldMk cId="3758832015" sldId="374"/>
        </pc:sldMkLst>
      </pc:sldChg>
      <pc:sldChg chg="del">
        <pc:chgData name="NIRMAL S" userId="eb69c7505bc47808" providerId="LiveId" clId="{F4E1D5F5-F533-4CBB-9AD9-3E33A6534B3D}" dt="2023-04-07T17:54:13.176" v="638" actId="47"/>
        <pc:sldMkLst>
          <pc:docMk/>
          <pc:sldMk cId="1149077053" sldId="375"/>
        </pc:sldMkLst>
      </pc:sldChg>
      <pc:sldChg chg="addSp delSp modSp mod">
        <pc:chgData name="NIRMAL S" userId="eb69c7505bc47808" providerId="LiveId" clId="{F4E1D5F5-F533-4CBB-9AD9-3E33A6534B3D}" dt="2023-04-07T17:41:25.279" v="565" actId="20577"/>
        <pc:sldMkLst>
          <pc:docMk/>
          <pc:sldMk cId="2802241627" sldId="386"/>
        </pc:sldMkLst>
        <pc:spChg chg="add mod">
          <ac:chgData name="NIRMAL S" userId="eb69c7505bc47808" providerId="LiveId" clId="{F4E1D5F5-F533-4CBB-9AD9-3E33A6534B3D}" dt="2023-04-07T17:41:25.279" v="565" actId="20577"/>
          <ac:spMkLst>
            <pc:docMk/>
            <pc:sldMk cId="2802241627" sldId="386"/>
            <ac:spMk id="2" creationId="{6E3601E8-16B2-A7CF-E9CC-5FD1E79E17A1}"/>
          </ac:spMkLst>
        </pc:spChg>
        <pc:spChg chg="del mod">
          <ac:chgData name="NIRMAL S" userId="eb69c7505bc47808" providerId="LiveId" clId="{F4E1D5F5-F533-4CBB-9AD9-3E33A6534B3D}" dt="2023-04-07T17:37:53.130" v="508" actId="478"/>
          <ac:spMkLst>
            <pc:docMk/>
            <pc:sldMk cId="2802241627" sldId="386"/>
            <ac:spMk id="23" creationId="{0DFEE3ED-DC17-43AD-BC08-B4511F61BEE0}"/>
          </ac:spMkLst>
        </pc:spChg>
        <pc:spChg chg="del">
          <ac:chgData name="NIRMAL S" userId="eb69c7505bc47808" providerId="LiveId" clId="{F4E1D5F5-F533-4CBB-9AD9-3E33A6534B3D}" dt="2023-04-07T17:37:59.267" v="511" actId="478"/>
          <ac:spMkLst>
            <pc:docMk/>
            <pc:sldMk cId="2802241627" sldId="386"/>
            <ac:spMk id="24" creationId="{C7D30CF4-EA1E-4179-8085-5D296FBBF13B}"/>
          </ac:spMkLst>
        </pc:spChg>
        <pc:spChg chg="del">
          <ac:chgData name="NIRMAL S" userId="eb69c7505bc47808" providerId="LiveId" clId="{F4E1D5F5-F533-4CBB-9AD9-3E33A6534B3D}" dt="2023-04-07T17:40:03.155" v="531" actId="478"/>
          <ac:spMkLst>
            <pc:docMk/>
            <pc:sldMk cId="2802241627" sldId="386"/>
            <ac:spMk id="25" creationId="{B2198D16-66F4-4B45-A343-32C1677B6544}"/>
          </ac:spMkLst>
        </pc:spChg>
        <pc:spChg chg="del">
          <ac:chgData name="NIRMAL S" userId="eb69c7505bc47808" providerId="LiveId" clId="{F4E1D5F5-F533-4CBB-9AD9-3E33A6534B3D}" dt="2023-04-07T17:37:56.098" v="509" actId="478"/>
          <ac:spMkLst>
            <pc:docMk/>
            <pc:sldMk cId="2802241627" sldId="386"/>
            <ac:spMk id="32" creationId="{B48C96C6-1E58-4A5A-AEBB-97150EBAE784}"/>
          </ac:spMkLst>
        </pc:spChg>
        <pc:spChg chg="mod">
          <ac:chgData name="NIRMAL S" userId="eb69c7505bc47808" providerId="LiveId" clId="{F4E1D5F5-F533-4CBB-9AD9-3E33A6534B3D}" dt="2023-04-07T17:40:50.673" v="542" actId="20577"/>
          <ac:spMkLst>
            <pc:docMk/>
            <pc:sldMk cId="2802241627" sldId="386"/>
            <ac:spMk id="33" creationId="{DD1A6484-BDDB-4534-9A6A-ED138BC112B4}"/>
          </ac:spMkLst>
        </pc:spChg>
        <pc:spChg chg="del">
          <ac:chgData name="NIRMAL S" userId="eb69c7505bc47808" providerId="LiveId" clId="{F4E1D5F5-F533-4CBB-9AD9-3E33A6534B3D}" dt="2023-04-07T17:38:07.049" v="514" actId="478"/>
          <ac:spMkLst>
            <pc:docMk/>
            <pc:sldMk cId="2802241627" sldId="386"/>
            <ac:spMk id="37" creationId="{0B69287C-AF6C-47B1-8C99-1D3FB4373D21}"/>
          </ac:spMkLst>
        </pc:spChg>
        <pc:spChg chg="del">
          <ac:chgData name="NIRMAL S" userId="eb69c7505bc47808" providerId="LiveId" clId="{F4E1D5F5-F533-4CBB-9AD9-3E33A6534B3D}" dt="2023-04-07T17:39:24.834" v="526" actId="478"/>
          <ac:spMkLst>
            <pc:docMk/>
            <pc:sldMk cId="2802241627" sldId="386"/>
            <ac:spMk id="38" creationId="{9D63A8F6-DD62-4BF1-AB99-D1A2314BBA09}"/>
          </ac:spMkLst>
        </pc:spChg>
        <pc:grpChg chg="del">
          <ac:chgData name="NIRMAL S" userId="eb69c7505bc47808" providerId="LiveId" clId="{F4E1D5F5-F533-4CBB-9AD9-3E33A6534B3D}" dt="2023-04-07T17:37:58.203" v="510" actId="478"/>
          <ac:grpSpMkLst>
            <pc:docMk/>
            <pc:sldMk cId="2802241627" sldId="386"/>
            <ac:grpSpMk id="26" creationId="{BECAA0EB-C2D4-4684-AC69-EE3FECFF1C4B}"/>
          </ac:grpSpMkLst>
        </pc:grpChg>
        <pc:grpChg chg="del">
          <ac:chgData name="NIRMAL S" userId="eb69c7505bc47808" providerId="LiveId" clId="{F4E1D5F5-F533-4CBB-9AD9-3E33A6534B3D}" dt="2023-04-07T17:38:02.433" v="512" actId="478"/>
          <ac:grpSpMkLst>
            <pc:docMk/>
            <pc:sldMk cId="2802241627" sldId="386"/>
            <ac:grpSpMk id="34" creationId="{29A61E71-E61C-433D-997C-882EF23D454E}"/>
          </ac:grpSpMkLst>
        </pc:grpChg>
        <pc:grpChg chg="del">
          <ac:chgData name="NIRMAL S" userId="eb69c7505bc47808" providerId="LiveId" clId="{F4E1D5F5-F533-4CBB-9AD9-3E33A6534B3D}" dt="2023-04-07T17:38:05.520" v="513" actId="478"/>
          <ac:grpSpMkLst>
            <pc:docMk/>
            <pc:sldMk cId="2802241627" sldId="386"/>
            <ac:grpSpMk id="39" creationId="{980210F0-E85F-48EF-8DC9-5F636372912B}"/>
          </ac:grpSpMkLst>
        </pc:grpChg>
      </pc:sldChg>
      <pc:sldChg chg="del">
        <pc:chgData name="NIRMAL S" userId="eb69c7505bc47808" providerId="LiveId" clId="{F4E1D5F5-F533-4CBB-9AD9-3E33A6534B3D}" dt="2023-04-07T17:09:54.409" v="151" actId="47"/>
        <pc:sldMkLst>
          <pc:docMk/>
          <pc:sldMk cId="1796480173" sldId="447"/>
        </pc:sldMkLst>
      </pc:sldChg>
      <pc:sldChg chg="del">
        <pc:chgData name="NIRMAL S" userId="eb69c7505bc47808" providerId="LiveId" clId="{F4E1D5F5-F533-4CBB-9AD9-3E33A6534B3D}" dt="2023-04-07T17:54:13.176" v="638" actId="47"/>
        <pc:sldMkLst>
          <pc:docMk/>
          <pc:sldMk cId="1187708528" sldId="448"/>
        </pc:sldMkLst>
      </pc:sldChg>
      <pc:sldChg chg="del">
        <pc:chgData name="NIRMAL S" userId="eb69c7505bc47808" providerId="LiveId" clId="{F4E1D5F5-F533-4CBB-9AD9-3E33A6534B3D}" dt="2023-04-07T17:54:13.176" v="638" actId="47"/>
        <pc:sldMkLst>
          <pc:docMk/>
          <pc:sldMk cId="2671802600" sldId="449"/>
        </pc:sldMkLst>
      </pc:sldChg>
      <pc:sldChg chg="del">
        <pc:chgData name="NIRMAL S" userId="eb69c7505bc47808" providerId="LiveId" clId="{F4E1D5F5-F533-4CBB-9AD9-3E33A6534B3D}" dt="2023-04-07T17:54:13.176" v="638" actId="47"/>
        <pc:sldMkLst>
          <pc:docMk/>
          <pc:sldMk cId="3877761118" sldId="450"/>
        </pc:sldMkLst>
      </pc:sldChg>
      <pc:sldChg chg="del">
        <pc:chgData name="NIRMAL S" userId="eb69c7505bc47808" providerId="LiveId" clId="{F4E1D5F5-F533-4CBB-9AD9-3E33A6534B3D}" dt="2023-04-07T17:54:13.176" v="638" actId="47"/>
        <pc:sldMkLst>
          <pc:docMk/>
          <pc:sldMk cId="1933465765" sldId="451"/>
        </pc:sldMkLst>
      </pc:sldChg>
      <pc:sldChg chg="del">
        <pc:chgData name="NIRMAL S" userId="eb69c7505bc47808" providerId="LiveId" clId="{F4E1D5F5-F533-4CBB-9AD9-3E33A6534B3D}" dt="2023-04-07T17:54:13.176" v="638" actId="47"/>
        <pc:sldMkLst>
          <pc:docMk/>
          <pc:sldMk cId="1986779612" sldId="452"/>
        </pc:sldMkLst>
      </pc:sldChg>
      <pc:sldChg chg="del">
        <pc:chgData name="NIRMAL S" userId="eb69c7505bc47808" providerId="LiveId" clId="{F4E1D5F5-F533-4CBB-9AD9-3E33A6534B3D}" dt="2023-04-07T17:54:13.176" v="638" actId="47"/>
        <pc:sldMkLst>
          <pc:docMk/>
          <pc:sldMk cId="3195781773" sldId="453"/>
        </pc:sldMkLst>
      </pc:sldChg>
      <pc:sldChg chg="del">
        <pc:chgData name="NIRMAL S" userId="eb69c7505bc47808" providerId="LiveId" clId="{F4E1D5F5-F533-4CBB-9AD9-3E33A6534B3D}" dt="2023-04-07T17:54:13.176" v="638" actId="47"/>
        <pc:sldMkLst>
          <pc:docMk/>
          <pc:sldMk cId="1309951877" sldId="456"/>
        </pc:sldMkLst>
      </pc:sldChg>
      <pc:sldChg chg="del">
        <pc:chgData name="NIRMAL S" userId="eb69c7505bc47808" providerId="LiveId" clId="{F4E1D5F5-F533-4CBB-9AD9-3E33A6534B3D}" dt="2023-04-07T17:54:13.176" v="638" actId="47"/>
        <pc:sldMkLst>
          <pc:docMk/>
          <pc:sldMk cId="1929695007" sldId="459"/>
        </pc:sldMkLst>
      </pc:sldChg>
      <pc:sldChg chg="addSp delSp modSp mod ord">
        <pc:chgData name="NIRMAL S" userId="eb69c7505bc47808" providerId="LiveId" clId="{F4E1D5F5-F533-4CBB-9AD9-3E33A6534B3D}" dt="2023-04-07T17:25:37.832" v="295" actId="20577"/>
        <pc:sldMkLst>
          <pc:docMk/>
          <pc:sldMk cId="267998782" sldId="460"/>
        </pc:sldMkLst>
        <pc:spChg chg="add del">
          <ac:chgData name="NIRMAL S" userId="eb69c7505bc47808" providerId="LiveId" clId="{F4E1D5F5-F533-4CBB-9AD9-3E33A6534B3D}" dt="2023-04-07T17:20:26.152" v="177" actId="22"/>
          <ac:spMkLst>
            <pc:docMk/>
            <pc:sldMk cId="267998782" sldId="460"/>
            <ac:spMk id="3" creationId="{3A5DA081-4451-AC67-58D4-18B7427535EC}"/>
          </ac:spMkLst>
        </pc:spChg>
        <pc:spChg chg="add del mod">
          <ac:chgData name="NIRMAL S" userId="eb69c7505bc47808" providerId="LiveId" clId="{F4E1D5F5-F533-4CBB-9AD9-3E33A6534B3D}" dt="2023-04-07T17:21:09.784" v="201" actId="22"/>
          <ac:spMkLst>
            <pc:docMk/>
            <pc:sldMk cId="267998782" sldId="460"/>
            <ac:spMk id="5" creationId="{47A47FBE-D268-B186-CED5-6110EE1B931D}"/>
          </ac:spMkLst>
        </pc:spChg>
        <pc:spChg chg="mod">
          <ac:chgData name="NIRMAL S" userId="eb69c7505bc47808" providerId="LiveId" clId="{F4E1D5F5-F533-4CBB-9AD9-3E33A6534B3D}" dt="2023-04-07T17:25:37.832" v="295" actId="20577"/>
          <ac:spMkLst>
            <pc:docMk/>
            <pc:sldMk cId="267998782" sldId="460"/>
            <ac:spMk id="10" creationId="{6EDCC1A4-6DC7-4D84-AC73-E7D7AF065672}"/>
          </ac:spMkLst>
        </pc:spChg>
        <pc:spChg chg="del">
          <ac:chgData name="NIRMAL S" userId="eb69c7505bc47808" providerId="LiveId" clId="{F4E1D5F5-F533-4CBB-9AD9-3E33A6534B3D}" dt="2023-04-07T17:19:46.574" v="156" actId="478"/>
          <ac:spMkLst>
            <pc:docMk/>
            <pc:sldMk cId="267998782" sldId="460"/>
            <ac:spMk id="11" creationId="{9DF0B54D-28B3-44F4-8DE6-8E51C589F9E1}"/>
          </ac:spMkLst>
        </pc:spChg>
        <pc:spChg chg="del mod">
          <ac:chgData name="NIRMAL S" userId="eb69c7505bc47808" providerId="LiveId" clId="{F4E1D5F5-F533-4CBB-9AD9-3E33A6534B3D}" dt="2023-04-07T17:19:43.409" v="155" actId="478"/>
          <ac:spMkLst>
            <pc:docMk/>
            <pc:sldMk cId="267998782" sldId="460"/>
            <ac:spMk id="12" creationId="{0EFC95EB-14BB-43A5-808F-77E6BE397FBB}"/>
          </ac:spMkLst>
        </pc:spChg>
        <pc:spChg chg="del">
          <ac:chgData name="NIRMAL S" userId="eb69c7505bc47808" providerId="LiveId" clId="{F4E1D5F5-F533-4CBB-9AD9-3E33A6534B3D}" dt="2023-04-07T17:19:59.192" v="160" actId="478"/>
          <ac:spMkLst>
            <pc:docMk/>
            <pc:sldMk cId="267998782" sldId="460"/>
            <ac:spMk id="13" creationId="{9EA40259-834D-4FD6-9B92-5004F948BB58}"/>
          </ac:spMkLst>
        </pc:spChg>
        <pc:spChg chg="del">
          <ac:chgData name="NIRMAL S" userId="eb69c7505bc47808" providerId="LiveId" clId="{F4E1D5F5-F533-4CBB-9AD9-3E33A6534B3D}" dt="2023-04-07T17:19:56.477" v="159" actId="478"/>
          <ac:spMkLst>
            <pc:docMk/>
            <pc:sldMk cId="267998782" sldId="460"/>
            <ac:spMk id="14" creationId="{33557833-D539-4FD5-858D-0F70DAEDF65B}"/>
          </ac:spMkLst>
        </pc:spChg>
        <pc:spChg chg="del">
          <ac:chgData name="NIRMAL S" userId="eb69c7505bc47808" providerId="LiveId" clId="{F4E1D5F5-F533-4CBB-9AD9-3E33A6534B3D}" dt="2023-04-07T17:19:53.217" v="158" actId="478"/>
          <ac:spMkLst>
            <pc:docMk/>
            <pc:sldMk cId="267998782" sldId="460"/>
            <ac:spMk id="15" creationId="{BA92BF94-D383-4F76-8334-698A0E263950}"/>
          </ac:spMkLst>
        </pc:spChg>
        <pc:spChg chg="del">
          <ac:chgData name="NIRMAL S" userId="eb69c7505bc47808" providerId="LiveId" clId="{F4E1D5F5-F533-4CBB-9AD9-3E33A6534B3D}" dt="2023-04-07T17:19:50.400" v="157" actId="478"/>
          <ac:spMkLst>
            <pc:docMk/>
            <pc:sldMk cId="267998782" sldId="460"/>
            <ac:spMk id="16" creationId="{D4AE54DA-8951-46C8-AF3D-4AA784513A98}"/>
          </ac:spMkLst>
        </pc:spChg>
        <pc:spChg chg="del">
          <ac:chgData name="NIRMAL S" userId="eb69c7505bc47808" providerId="LiveId" clId="{F4E1D5F5-F533-4CBB-9AD9-3E33A6534B3D}" dt="2023-04-07T17:20:02.244" v="161" actId="478"/>
          <ac:spMkLst>
            <pc:docMk/>
            <pc:sldMk cId="267998782" sldId="460"/>
            <ac:spMk id="17" creationId="{82968644-0E1D-47C0-B279-E82F58F26FE4}"/>
          </ac:spMkLst>
        </pc:spChg>
        <pc:spChg chg="add del mod">
          <ac:chgData name="NIRMAL S" userId="eb69c7505bc47808" providerId="LiveId" clId="{F4E1D5F5-F533-4CBB-9AD9-3E33A6534B3D}" dt="2023-04-07T17:22:40.862" v="224" actId="123"/>
          <ac:spMkLst>
            <pc:docMk/>
            <pc:sldMk cId="267998782" sldId="460"/>
            <ac:spMk id="18" creationId="{CE978429-A2A5-4FDB-B615-BCEF6654FCC9}"/>
          </ac:spMkLst>
        </pc:spChg>
      </pc:sldChg>
      <pc:sldChg chg="del">
        <pc:chgData name="NIRMAL S" userId="eb69c7505bc47808" providerId="LiveId" clId="{F4E1D5F5-F533-4CBB-9AD9-3E33A6534B3D}" dt="2023-04-07T17:54:13.176" v="638" actId="47"/>
        <pc:sldMkLst>
          <pc:docMk/>
          <pc:sldMk cId="3479022735" sldId="461"/>
        </pc:sldMkLst>
      </pc:sldChg>
      <pc:sldChg chg="del">
        <pc:chgData name="NIRMAL S" userId="eb69c7505bc47808" providerId="LiveId" clId="{F4E1D5F5-F533-4CBB-9AD9-3E33A6534B3D}" dt="2023-04-07T17:54:13.176" v="638" actId="47"/>
        <pc:sldMkLst>
          <pc:docMk/>
          <pc:sldMk cId="629685323" sldId="462"/>
        </pc:sldMkLst>
      </pc:sldChg>
      <pc:sldChg chg="del">
        <pc:chgData name="NIRMAL S" userId="eb69c7505bc47808" providerId="LiveId" clId="{F4E1D5F5-F533-4CBB-9AD9-3E33A6534B3D}" dt="2023-04-07T17:54:13.176" v="638" actId="47"/>
        <pc:sldMkLst>
          <pc:docMk/>
          <pc:sldMk cId="3117650799" sldId="463"/>
        </pc:sldMkLst>
      </pc:sldChg>
      <pc:sldChg chg="del">
        <pc:chgData name="NIRMAL S" userId="eb69c7505bc47808" providerId="LiveId" clId="{F4E1D5F5-F533-4CBB-9AD9-3E33A6534B3D}" dt="2023-04-07T17:54:13.176" v="638" actId="47"/>
        <pc:sldMkLst>
          <pc:docMk/>
          <pc:sldMk cId="3335828657" sldId="464"/>
        </pc:sldMkLst>
      </pc:sldChg>
      <pc:sldChg chg="del">
        <pc:chgData name="NIRMAL S" userId="eb69c7505bc47808" providerId="LiveId" clId="{F4E1D5F5-F533-4CBB-9AD9-3E33A6534B3D}" dt="2023-04-07T17:09:54.409" v="151" actId="47"/>
        <pc:sldMkLst>
          <pc:docMk/>
          <pc:sldMk cId="3497720133" sldId="465"/>
        </pc:sldMkLst>
      </pc:sldChg>
      <pc:sldChg chg="del">
        <pc:chgData name="NIRMAL S" userId="eb69c7505bc47808" providerId="LiveId" clId="{F4E1D5F5-F533-4CBB-9AD9-3E33A6534B3D}" dt="2023-04-07T17:09:54.409" v="151" actId="47"/>
        <pc:sldMkLst>
          <pc:docMk/>
          <pc:sldMk cId="1128159561" sldId="466"/>
        </pc:sldMkLst>
      </pc:sldChg>
      <pc:sldChg chg="del">
        <pc:chgData name="NIRMAL S" userId="eb69c7505bc47808" providerId="LiveId" clId="{F4E1D5F5-F533-4CBB-9AD9-3E33A6534B3D}" dt="2023-04-07T17:54:13.176" v="638" actId="47"/>
        <pc:sldMkLst>
          <pc:docMk/>
          <pc:sldMk cId="2977237710" sldId="487"/>
        </pc:sldMkLst>
      </pc:sldChg>
      <pc:sldChg chg="addSp delSp modSp add mod">
        <pc:chgData name="NIRMAL S" userId="eb69c7505bc47808" providerId="LiveId" clId="{F4E1D5F5-F533-4CBB-9AD9-3E33A6534B3D}" dt="2023-04-07T17:30:44.110" v="409" actId="20577"/>
        <pc:sldMkLst>
          <pc:docMk/>
          <pc:sldMk cId="2076945509" sldId="488"/>
        </pc:sldMkLst>
        <pc:spChg chg="add del mod">
          <ac:chgData name="NIRMAL S" userId="eb69c7505bc47808" providerId="LiveId" clId="{F4E1D5F5-F533-4CBB-9AD9-3E33A6534B3D}" dt="2023-04-07T17:29:02.507" v="361" actId="2710"/>
          <ac:spMkLst>
            <pc:docMk/>
            <pc:sldMk cId="2076945509" sldId="488"/>
            <ac:spMk id="2" creationId="{A7F13AC6-1E03-9CF8-A903-BD18B9FAEC6F}"/>
          </ac:spMkLst>
        </pc:spChg>
        <pc:spChg chg="add mod">
          <ac:chgData name="NIRMAL S" userId="eb69c7505bc47808" providerId="LiveId" clId="{F4E1D5F5-F533-4CBB-9AD9-3E33A6534B3D}" dt="2023-04-07T17:30:14.078" v="407" actId="1076"/>
          <ac:spMkLst>
            <pc:docMk/>
            <pc:sldMk cId="2076945509" sldId="488"/>
            <ac:spMk id="3" creationId="{601FC017-E6E7-E1EA-8BB6-313310AA3113}"/>
          </ac:spMkLst>
        </pc:spChg>
        <pc:spChg chg="add mod">
          <ac:chgData name="NIRMAL S" userId="eb69c7505bc47808" providerId="LiveId" clId="{F4E1D5F5-F533-4CBB-9AD9-3E33A6534B3D}" dt="2023-04-07T17:30:44.110" v="409" actId="20577"/>
          <ac:spMkLst>
            <pc:docMk/>
            <pc:sldMk cId="2076945509" sldId="488"/>
            <ac:spMk id="4" creationId="{138925CC-2E4A-35ED-E936-E002AEE9F630}"/>
          </ac:spMkLst>
        </pc:spChg>
        <pc:spChg chg="mod">
          <ac:chgData name="NIRMAL S" userId="eb69c7505bc47808" providerId="LiveId" clId="{F4E1D5F5-F533-4CBB-9AD9-3E33A6534B3D}" dt="2023-04-07T17:29:12.660" v="372" actId="20577"/>
          <ac:spMkLst>
            <pc:docMk/>
            <pc:sldMk cId="2076945509" sldId="488"/>
            <ac:spMk id="10" creationId="{6EDCC1A4-6DC7-4D84-AC73-E7D7AF065672}"/>
          </ac:spMkLst>
        </pc:spChg>
        <pc:spChg chg="del">
          <ac:chgData name="NIRMAL S" userId="eb69c7505bc47808" providerId="LiveId" clId="{F4E1D5F5-F533-4CBB-9AD9-3E33A6534B3D}" dt="2023-04-07T17:26:54.417" v="339" actId="478"/>
          <ac:spMkLst>
            <pc:docMk/>
            <pc:sldMk cId="2076945509" sldId="488"/>
            <ac:spMk id="18" creationId="{CE978429-A2A5-4FDB-B615-BCEF6654FCC9}"/>
          </ac:spMkLst>
        </pc:spChg>
      </pc:sldChg>
      <pc:sldChg chg="addSp delSp modSp add mod">
        <pc:chgData name="NIRMAL S" userId="eb69c7505bc47808" providerId="LiveId" clId="{F4E1D5F5-F533-4CBB-9AD9-3E33A6534B3D}" dt="2023-04-07T17:36:22.661" v="505" actId="20577"/>
        <pc:sldMkLst>
          <pc:docMk/>
          <pc:sldMk cId="1659163514" sldId="489"/>
        </pc:sldMkLst>
        <pc:spChg chg="add del mod">
          <ac:chgData name="NIRMAL S" userId="eb69c7505bc47808" providerId="LiveId" clId="{F4E1D5F5-F533-4CBB-9AD9-3E33A6534B3D}" dt="2023-04-07T17:36:04.507" v="482" actId="1076"/>
          <ac:spMkLst>
            <pc:docMk/>
            <pc:sldMk cId="1659163514" sldId="489"/>
            <ac:spMk id="2" creationId="{A7F13AC6-1E03-9CF8-A903-BD18B9FAEC6F}"/>
          </ac:spMkLst>
        </pc:spChg>
        <pc:spChg chg="del">
          <ac:chgData name="NIRMAL S" userId="eb69c7505bc47808" providerId="LiveId" clId="{F4E1D5F5-F533-4CBB-9AD9-3E33A6534B3D}" dt="2023-04-07T17:34:50.805" v="473" actId="478"/>
          <ac:spMkLst>
            <pc:docMk/>
            <pc:sldMk cId="1659163514" sldId="489"/>
            <ac:spMk id="3" creationId="{601FC017-E6E7-E1EA-8BB6-313310AA3113}"/>
          </ac:spMkLst>
        </pc:spChg>
        <pc:spChg chg="del">
          <ac:chgData name="NIRMAL S" userId="eb69c7505bc47808" providerId="LiveId" clId="{F4E1D5F5-F533-4CBB-9AD9-3E33A6534B3D}" dt="2023-04-07T17:34:47.472" v="472" actId="478"/>
          <ac:spMkLst>
            <pc:docMk/>
            <pc:sldMk cId="1659163514" sldId="489"/>
            <ac:spMk id="4" creationId="{138925CC-2E4A-35ED-E936-E002AEE9F630}"/>
          </ac:spMkLst>
        </pc:spChg>
        <pc:spChg chg="mod">
          <ac:chgData name="NIRMAL S" userId="eb69c7505bc47808" providerId="LiveId" clId="{F4E1D5F5-F533-4CBB-9AD9-3E33A6534B3D}" dt="2023-04-07T17:36:22.661" v="505" actId="20577"/>
          <ac:spMkLst>
            <pc:docMk/>
            <pc:sldMk cId="1659163514" sldId="489"/>
            <ac:spMk id="10" creationId="{6EDCC1A4-6DC7-4D84-AC73-E7D7AF06567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247FDBB1-5EC9-40FD-9A36-D4E35C581F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AF663819-6E29-4FB7-BF1C-93C4B4D769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45FC5A-1932-4642-9CF8-618CD292DDF6}" type="datetimeFigureOut">
              <a:rPr lang="ko-KR" altLang="en-US" smtClean="0"/>
              <a:t>2023-07-23</a:t>
            </a:fld>
            <a:endParaRPr lang="ko-KR" altLang="en-US"/>
          </a:p>
        </p:txBody>
      </p:sp>
      <p:sp>
        <p:nvSpPr>
          <p:cNvPr id="4" name="바닥글 개체 틀 3">
            <a:extLst>
              <a:ext uri="{FF2B5EF4-FFF2-40B4-BE49-F238E27FC236}">
                <a16:creationId xmlns:a16="http://schemas.microsoft.com/office/drawing/2014/main" id="{B6AF1716-40E8-4512-B252-D7362A0E94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0EE3C99E-C3C0-40AD-AD91-8E96E8F586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86696-F86F-4066-9FDD-77F2B013FA08}" type="slidenum">
              <a:rPr lang="ko-KR" altLang="en-US" smtClean="0"/>
              <a:t>‹#›</a:t>
            </a:fld>
            <a:endParaRPr lang="ko-KR" altLang="en-US"/>
          </a:p>
        </p:txBody>
      </p:sp>
    </p:spTree>
    <p:extLst>
      <p:ext uri="{BB962C8B-B14F-4D97-AF65-F5344CB8AC3E}">
        <p14:creationId xmlns:p14="http://schemas.microsoft.com/office/powerpoint/2010/main" val="212859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2023-07-23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svg"/><Relationship Id="rId18" Type="http://schemas.openxmlformats.org/officeDocument/2006/relationships/image" Target="../media/image16.svg"/><Relationship Id="rId3" Type="http://schemas.openxmlformats.org/officeDocument/2006/relationships/image" Target="../media/image10.svg"/><Relationship Id="rId21" Type="http://schemas.openxmlformats.org/officeDocument/2006/relationships/image" Target="../media/image17.png"/><Relationship Id="rId7" Type="http://schemas.openxmlformats.org/officeDocument/2006/relationships/image" Target="../media/image6.svg"/><Relationship Id="rId12" Type="http://schemas.openxmlformats.org/officeDocument/2006/relationships/image" Target="../media/image3.png"/><Relationship Id="rId17" Type="http://schemas.openxmlformats.org/officeDocument/2006/relationships/image" Target="../media/image15.png"/><Relationship Id="rId2" Type="http://schemas.openxmlformats.org/officeDocument/2006/relationships/image" Target="../media/image9.png"/><Relationship Id="rId16" Type="http://schemas.openxmlformats.org/officeDocument/2006/relationships/hyperlink" Target="http://pptmon.com/" TargetMode="External"/><Relationship Id="rId20"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svg"/><Relationship Id="rId5" Type="http://schemas.openxmlformats.org/officeDocument/2006/relationships/image" Target="../media/image12.svg"/><Relationship Id="rId15" Type="http://schemas.openxmlformats.org/officeDocument/2006/relationships/image" Target="../media/image14.svg"/><Relationship Id="rId10" Type="http://schemas.openxmlformats.org/officeDocument/2006/relationships/image" Target="../media/image1.png"/><Relationship Id="rId19" Type="http://schemas.openxmlformats.org/officeDocument/2006/relationships/hyperlink" Target="https://pptmon.com/" TargetMode="External"/><Relationship Id="rId4" Type="http://schemas.openxmlformats.org/officeDocument/2006/relationships/image" Target="../media/image11.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5.png"/><Relationship Id="rId7" Type="http://schemas.openxmlformats.org/officeDocument/2006/relationships/image" Target="../media/image21.png"/><Relationship Id="rId12" Type="http://schemas.openxmlformats.org/officeDocument/2006/relationships/image" Target="../media/image1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28.png"/><Relationship Id="rId5" Type="http://schemas.openxmlformats.org/officeDocument/2006/relationships/hyperlink" Target="https://pptmon.com/" TargetMode="External"/><Relationship Id="rId10" Type="http://schemas.openxmlformats.org/officeDocument/2006/relationships/image" Target="../media/image12.svg"/><Relationship Id="rId4" Type="http://schemas.openxmlformats.org/officeDocument/2006/relationships/image" Target="../media/image16.svg"/><Relationship Id="rId9"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27.png"/><Relationship Id="rId5" Type="http://schemas.openxmlformats.org/officeDocument/2006/relationships/hyperlink" Target="https://pptmon.com/" TargetMode="External"/><Relationship Id="rId10" Type="http://schemas.openxmlformats.org/officeDocument/2006/relationships/image" Target="../media/image12.svg"/><Relationship Id="rId4" Type="http://schemas.openxmlformats.org/officeDocument/2006/relationships/image" Target="../media/image16.svg"/><Relationship Id="rId9"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16.svg"/><Relationship Id="rId9"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5.png"/><Relationship Id="rId7" Type="http://schemas.openxmlformats.org/officeDocument/2006/relationships/image" Target="../media/image9.png"/><Relationship Id="rId12" Type="http://schemas.openxmlformats.org/officeDocument/2006/relationships/image" Target="../media/image2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28.png"/><Relationship Id="rId5" Type="http://schemas.openxmlformats.org/officeDocument/2006/relationships/hyperlink" Target="https://pptmon.com/" TargetMode="External"/><Relationship Id="rId10" Type="http://schemas.openxmlformats.org/officeDocument/2006/relationships/image" Target="../media/image12.svg"/><Relationship Id="rId4" Type="http://schemas.openxmlformats.org/officeDocument/2006/relationships/image" Target="../media/image16.svg"/><Relationship Id="rId9"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5.png"/><Relationship Id="rId7" Type="http://schemas.openxmlformats.org/officeDocument/2006/relationships/image" Target="../media/image9.png"/><Relationship Id="rId12" Type="http://schemas.openxmlformats.org/officeDocument/2006/relationships/image" Target="../media/image1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27.png"/><Relationship Id="rId5" Type="http://schemas.openxmlformats.org/officeDocument/2006/relationships/hyperlink" Target="https://pptmon.com/" TargetMode="External"/><Relationship Id="rId10" Type="http://schemas.openxmlformats.org/officeDocument/2006/relationships/image" Target="../media/image12.svg"/><Relationship Id="rId4" Type="http://schemas.openxmlformats.org/officeDocument/2006/relationships/image" Target="../media/image16.sv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2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17.png"/><Relationship Id="rId5" Type="http://schemas.openxmlformats.org/officeDocument/2006/relationships/hyperlink" Target="https://pptmon.com/" TargetMode="External"/><Relationship Id="rId10" Type="http://schemas.openxmlformats.org/officeDocument/2006/relationships/image" Target="../media/image12.svg"/><Relationship Id="rId4" Type="http://schemas.openxmlformats.org/officeDocument/2006/relationships/image" Target="../media/image16.svg"/><Relationship Id="rId9"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28.png"/><Relationship Id="rId5" Type="http://schemas.openxmlformats.org/officeDocument/2006/relationships/hyperlink" Target="https://pptmon.com/" TargetMode="External"/><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28.png"/><Relationship Id="rId5" Type="http://schemas.openxmlformats.org/officeDocument/2006/relationships/hyperlink" Target="https://pptmon.com/" TargetMode="External"/><Relationship Id="rId10" Type="http://schemas.openxmlformats.org/officeDocument/2006/relationships/image" Target="../media/image12.svg"/><Relationship Id="rId4" Type="http://schemas.openxmlformats.org/officeDocument/2006/relationships/image" Target="../media/image16.svg"/><Relationship Id="rId9"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18.png"/><Relationship Id="rId5" Type="http://schemas.openxmlformats.org/officeDocument/2006/relationships/hyperlink" Target="https://pptmon.com/" TargetMode="External"/><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5.png"/><Relationship Id="rId7" Type="http://schemas.openxmlformats.org/officeDocument/2006/relationships/image" Target="../media/image9.png"/><Relationship Id="rId12" Type="http://schemas.openxmlformats.org/officeDocument/2006/relationships/image" Target="../media/image2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17.png"/><Relationship Id="rId5" Type="http://schemas.openxmlformats.org/officeDocument/2006/relationships/hyperlink" Target="https://pptmon.com/" TargetMode="External"/><Relationship Id="rId10" Type="http://schemas.openxmlformats.org/officeDocument/2006/relationships/image" Target="../media/image12.svg"/><Relationship Id="rId4" Type="http://schemas.openxmlformats.org/officeDocument/2006/relationships/image" Target="../media/image16.svg"/><Relationship Id="rId9"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23.png"/><Relationship Id="rId5" Type="http://schemas.openxmlformats.org/officeDocument/2006/relationships/hyperlink" Target="https://pptmon.com/" TargetMode="External"/><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0.svg"/><Relationship Id="rId4" Type="http://schemas.openxmlformats.org/officeDocument/2006/relationships/image" Target="../media/image16.svg"/><Relationship Id="rId9"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16.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1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27.png"/><Relationship Id="rId5" Type="http://schemas.openxmlformats.org/officeDocument/2006/relationships/hyperlink" Target="https://pptmon.com/" TargetMode="External"/><Relationship Id="rId10" Type="http://schemas.openxmlformats.org/officeDocument/2006/relationships/image" Target="../media/image10.svg"/><Relationship Id="rId4" Type="http://schemas.openxmlformats.org/officeDocument/2006/relationships/image" Target="../media/image16.sv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8.png"/><Relationship Id="rId4" Type="http://schemas.openxmlformats.org/officeDocument/2006/relationships/image" Target="../media/image16.svg"/><Relationship Id="rId9"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2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23.png"/><Relationship Id="rId5" Type="http://schemas.openxmlformats.org/officeDocument/2006/relationships/hyperlink" Target="https://pptmon.com/" TargetMode="External"/><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5.png"/><Relationship Id="rId7" Type="http://schemas.openxmlformats.org/officeDocument/2006/relationships/image" Target="../media/image9.png"/><Relationship Id="rId12" Type="http://schemas.openxmlformats.org/officeDocument/2006/relationships/image" Target="../media/image1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17.png"/><Relationship Id="rId5" Type="http://schemas.openxmlformats.org/officeDocument/2006/relationships/hyperlink" Target="https://pptmon.com/" TargetMode="External"/><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27.png"/><Relationship Id="rId4" Type="http://schemas.openxmlformats.org/officeDocument/2006/relationships/image" Target="../media/image16.svg"/><Relationship Id="rId9"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18.png"/><Relationship Id="rId5" Type="http://schemas.openxmlformats.org/officeDocument/2006/relationships/hyperlink" Target="https://pptmon.com/" TargetMode="External"/><Relationship Id="rId10" Type="http://schemas.openxmlformats.org/officeDocument/2006/relationships/image" Target="../media/image12.svg"/><Relationship Id="rId4" Type="http://schemas.openxmlformats.org/officeDocument/2006/relationships/image" Target="../media/image16.svg"/><Relationship Id="rId9"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2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27.png"/><Relationship Id="rId5" Type="http://schemas.openxmlformats.org/officeDocument/2006/relationships/hyperlink" Target="https://pptmon.com/" TargetMode="External"/><Relationship Id="rId10" Type="http://schemas.openxmlformats.org/officeDocument/2006/relationships/image" Target="../media/image10.svg"/><Relationship Id="rId4" Type="http://schemas.openxmlformats.org/officeDocument/2006/relationships/image" Target="../media/image16.svg"/><Relationship Id="rId9"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PTMON title">
    <p:spTree>
      <p:nvGrpSpPr>
        <p:cNvPr id="1" name=""/>
        <p:cNvGrpSpPr/>
        <p:nvPr/>
      </p:nvGrpSpPr>
      <p:grpSpPr>
        <a:xfrm>
          <a:off x="0" y="0"/>
          <a:ext cx="0" cy="0"/>
          <a:chOff x="0" y="0"/>
          <a:chExt cx="0" cy="0"/>
        </a:xfrm>
      </p:grpSpPr>
      <p:pic>
        <p:nvPicPr>
          <p:cNvPr id="39" name="그래픽 38">
            <a:extLst>
              <a:ext uri="{FF2B5EF4-FFF2-40B4-BE49-F238E27FC236}">
                <a16:creationId xmlns:a16="http://schemas.microsoft.com/office/drawing/2014/main" id="{FAC5D782-2AE9-4EBE-B97A-D89B087297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7731934" y="0"/>
            <a:ext cx="4460065" cy="2853665"/>
          </a:xfrm>
          <a:prstGeom prst="rect">
            <a:avLst/>
          </a:prstGeom>
        </p:spPr>
      </p:pic>
      <p:pic>
        <p:nvPicPr>
          <p:cNvPr id="40" name="그래픽 39">
            <a:extLst>
              <a:ext uri="{FF2B5EF4-FFF2-40B4-BE49-F238E27FC236}">
                <a16:creationId xmlns:a16="http://schemas.microsoft.com/office/drawing/2014/main" id="{438C2C56-D270-4C04-87F6-CCCE86E8718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175300" y="2573234"/>
            <a:ext cx="4109467" cy="4460065"/>
          </a:xfrm>
          <a:prstGeom prst="rect">
            <a:avLst/>
          </a:prstGeom>
        </p:spPr>
      </p:pic>
      <p:sp>
        <p:nvSpPr>
          <p:cNvPr id="124" name="자유형: 도형 123">
            <a:extLst>
              <a:ext uri="{FF2B5EF4-FFF2-40B4-BE49-F238E27FC236}">
                <a16:creationId xmlns:a16="http://schemas.microsoft.com/office/drawing/2014/main" id="{AA50C38C-99D8-4FBA-A8DF-619CE2C5A0ED}"/>
              </a:ext>
            </a:extLst>
          </p:cNvPr>
          <p:cNvSpPr/>
          <p:nvPr userDrawn="1"/>
        </p:nvSpPr>
        <p:spPr>
          <a:xfrm>
            <a:off x="7065853" y="706433"/>
            <a:ext cx="71227" cy="71227"/>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88"/>
                  <a:pt x="81894"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125" name="자유형: 도형 124">
            <a:extLst>
              <a:ext uri="{FF2B5EF4-FFF2-40B4-BE49-F238E27FC236}">
                <a16:creationId xmlns:a16="http://schemas.microsoft.com/office/drawing/2014/main" id="{6432AB29-8A0B-45B5-A3BD-4E59EA119550}"/>
              </a:ext>
            </a:extLst>
          </p:cNvPr>
          <p:cNvSpPr/>
          <p:nvPr userDrawn="1"/>
        </p:nvSpPr>
        <p:spPr>
          <a:xfrm>
            <a:off x="2884490" y="264478"/>
            <a:ext cx="71227" cy="71227"/>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94"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126" name="자유형: 도형 125">
            <a:extLst>
              <a:ext uri="{FF2B5EF4-FFF2-40B4-BE49-F238E27FC236}">
                <a16:creationId xmlns:a16="http://schemas.microsoft.com/office/drawing/2014/main" id="{5D646BC1-12D3-4348-BD4B-CBDF91A7969E}"/>
              </a:ext>
            </a:extLst>
          </p:cNvPr>
          <p:cNvSpPr/>
          <p:nvPr userDrawn="1"/>
        </p:nvSpPr>
        <p:spPr>
          <a:xfrm>
            <a:off x="5647236" y="264477"/>
            <a:ext cx="71227" cy="71227"/>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94"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127" name="자유형: 도형 126">
            <a:extLst>
              <a:ext uri="{FF2B5EF4-FFF2-40B4-BE49-F238E27FC236}">
                <a16:creationId xmlns:a16="http://schemas.microsoft.com/office/drawing/2014/main" id="{56ED7978-03B7-47B8-94B3-4AAAD1528191}"/>
              </a:ext>
            </a:extLst>
          </p:cNvPr>
          <p:cNvSpPr/>
          <p:nvPr userDrawn="1"/>
        </p:nvSpPr>
        <p:spPr>
          <a:xfrm>
            <a:off x="5550758" y="5117152"/>
            <a:ext cx="71227" cy="71227"/>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58"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128" name="자유형: 도형 127">
            <a:extLst>
              <a:ext uri="{FF2B5EF4-FFF2-40B4-BE49-F238E27FC236}">
                <a16:creationId xmlns:a16="http://schemas.microsoft.com/office/drawing/2014/main" id="{5EDFAFCA-FA2F-4082-99C7-AFA4EC20EDED}"/>
              </a:ext>
            </a:extLst>
          </p:cNvPr>
          <p:cNvSpPr/>
          <p:nvPr userDrawn="1"/>
        </p:nvSpPr>
        <p:spPr>
          <a:xfrm>
            <a:off x="9604233" y="916519"/>
            <a:ext cx="71227" cy="71227"/>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58" y="72688"/>
                  <a:pt x="81858"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129" name="자유형: 도형 128">
            <a:extLst>
              <a:ext uri="{FF2B5EF4-FFF2-40B4-BE49-F238E27FC236}">
                <a16:creationId xmlns:a16="http://schemas.microsoft.com/office/drawing/2014/main" id="{FF3F1998-2DA7-469A-8D85-F3D0725A5456}"/>
              </a:ext>
            </a:extLst>
          </p:cNvPr>
          <p:cNvSpPr/>
          <p:nvPr userDrawn="1"/>
        </p:nvSpPr>
        <p:spPr>
          <a:xfrm>
            <a:off x="8678144" y="6292785"/>
            <a:ext cx="71227" cy="71227"/>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58" y="72652"/>
                  <a:pt x="81858"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130" name="자유형: 도형 129">
            <a:extLst>
              <a:ext uri="{FF2B5EF4-FFF2-40B4-BE49-F238E27FC236}">
                <a16:creationId xmlns:a16="http://schemas.microsoft.com/office/drawing/2014/main" id="{FEAC768E-EF9E-4F58-8F27-644D174C84E1}"/>
              </a:ext>
            </a:extLst>
          </p:cNvPr>
          <p:cNvSpPr/>
          <p:nvPr userDrawn="1"/>
        </p:nvSpPr>
        <p:spPr>
          <a:xfrm>
            <a:off x="11639552" y="5154944"/>
            <a:ext cx="71227" cy="71227"/>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94"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131" name="자유형: 도형 130">
            <a:extLst>
              <a:ext uri="{FF2B5EF4-FFF2-40B4-BE49-F238E27FC236}">
                <a16:creationId xmlns:a16="http://schemas.microsoft.com/office/drawing/2014/main" id="{2459CFC8-C284-4AE1-979E-7311CCA43029}"/>
              </a:ext>
            </a:extLst>
          </p:cNvPr>
          <p:cNvSpPr/>
          <p:nvPr userDrawn="1"/>
        </p:nvSpPr>
        <p:spPr>
          <a:xfrm>
            <a:off x="10285902" y="6572682"/>
            <a:ext cx="71227" cy="71227"/>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94"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132" name="자유형: 도형 131">
            <a:extLst>
              <a:ext uri="{FF2B5EF4-FFF2-40B4-BE49-F238E27FC236}">
                <a16:creationId xmlns:a16="http://schemas.microsoft.com/office/drawing/2014/main" id="{69ABD1FF-6ADD-4882-BEAA-BF9E35E8D17F}"/>
              </a:ext>
            </a:extLst>
          </p:cNvPr>
          <p:cNvSpPr/>
          <p:nvPr userDrawn="1"/>
        </p:nvSpPr>
        <p:spPr>
          <a:xfrm>
            <a:off x="8164618" y="1314999"/>
            <a:ext cx="71227" cy="71227"/>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94" y="998"/>
                  <a:pt x="35668" y="998"/>
                </a:cubicBezTo>
                <a:close/>
              </a:path>
            </a:pathLst>
          </a:custGeom>
          <a:solidFill>
            <a:srgbClr val="75DDC9"/>
          </a:solidFill>
          <a:ln w="3560" cap="flat">
            <a:noFill/>
            <a:prstDash val="solid"/>
            <a:miter/>
          </a:ln>
        </p:spPr>
        <p:txBody>
          <a:bodyPr rtlCol="0" anchor="ctr"/>
          <a:lstStyle/>
          <a:p>
            <a:endParaRPr lang="ko-KR" altLang="en-US"/>
          </a:p>
        </p:txBody>
      </p:sp>
      <p:pic>
        <p:nvPicPr>
          <p:cNvPr id="133" name="그래픽 132">
            <a:extLst>
              <a:ext uri="{FF2B5EF4-FFF2-40B4-BE49-F238E27FC236}">
                <a16:creationId xmlns:a16="http://schemas.microsoft.com/office/drawing/2014/main" id="{702C30D7-76A1-4862-BF8C-BCFDB9B89DB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486843" y="5988210"/>
            <a:ext cx="323138" cy="312600"/>
          </a:xfrm>
          <a:prstGeom prst="rect">
            <a:avLst/>
          </a:prstGeom>
        </p:spPr>
      </p:pic>
      <p:pic>
        <p:nvPicPr>
          <p:cNvPr id="134" name="그래픽 133">
            <a:extLst>
              <a:ext uri="{FF2B5EF4-FFF2-40B4-BE49-F238E27FC236}">
                <a16:creationId xmlns:a16="http://schemas.microsoft.com/office/drawing/2014/main" id="{D88FD467-6505-433F-A020-127489B1D3F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492226" y="2187883"/>
            <a:ext cx="266939" cy="354748"/>
          </a:xfrm>
          <a:prstGeom prst="rect">
            <a:avLst/>
          </a:prstGeom>
        </p:spPr>
      </p:pic>
      <p:pic>
        <p:nvPicPr>
          <p:cNvPr id="135" name="그래픽 134">
            <a:extLst>
              <a:ext uri="{FF2B5EF4-FFF2-40B4-BE49-F238E27FC236}">
                <a16:creationId xmlns:a16="http://schemas.microsoft.com/office/drawing/2014/main" id="{D0013F62-B6EA-44F8-B252-50A2074637A5}"/>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26818" y="3872279"/>
            <a:ext cx="266939" cy="266939"/>
          </a:xfrm>
          <a:prstGeom prst="rect">
            <a:avLst/>
          </a:prstGeom>
        </p:spPr>
      </p:pic>
      <p:pic>
        <p:nvPicPr>
          <p:cNvPr id="136" name="그래픽 135">
            <a:extLst>
              <a:ext uri="{FF2B5EF4-FFF2-40B4-BE49-F238E27FC236}">
                <a16:creationId xmlns:a16="http://schemas.microsoft.com/office/drawing/2014/main" id="{7F10989B-DA3A-423C-99F3-60C080C0062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01639" y="368815"/>
            <a:ext cx="280988" cy="280988"/>
          </a:xfrm>
          <a:prstGeom prst="rect">
            <a:avLst/>
          </a:prstGeom>
        </p:spPr>
      </p:pic>
      <p:pic>
        <p:nvPicPr>
          <p:cNvPr id="91" name="그래픽 90">
            <a:extLst>
              <a:ext uri="{FF2B5EF4-FFF2-40B4-BE49-F238E27FC236}">
                <a16:creationId xmlns:a16="http://schemas.microsoft.com/office/drawing/2014/main" id="{DF3E643A-5595-4FBD-B9E0-42E190053BF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1633503" y="440042"/>
            <a:ext cx="323136" cy="340699"/>
          </a:xfrm>
          <a:prstGeom prst="rect">
            <a:avLst/>
          </a:prstGeom>
        </p:spPr>
      </p:pic>
      <p:pic>
        <p:nvPicPr>
          <p:cNvPr id="137" name="Graphic 3">
            <a:hlinkClick r:id="rId16"/>
            <a:extLst>
              <a:ext uri="{FF2B5EF4-FFF2-40B4-BE49-F238E27FC236}">
                <a16:creationId xmlns:a16="http://schemas.microsoft.com/office/drawing/2014/main" id="{E4FD406E-9AEF-4C26-84FB-3F960EA0A9E9}"/>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l="29909"/>
          <a:stretch/>
        </p:blipFill>
        <p:spPr>
          <a:xfrm>
            <a:off x="6024563" y="7063924"/>
            <a:ext cx="1732461" cy="190500"/>
          </a:xfrm>
          <a:prstGeom prst="rect">
            <a:avLst/>
          </a:prstGeom>
        </p:spPr>
      </p:pic>
      <p:sp>
        <p:nvSpPr>
          <p:cNvPr id="138" name="TextBox 137">
            <a:hlinkClick r:id="rId19"/>
            <a:extLst>
              <a:ext uri="{FF2B5EF4-FFF2-40B4-BE49-F238E27FC236}">
                <a16:creationId xmlns:a16="http://schemas.microsoft.com/office/drawing/2014/main" id="{C8F186ED-C17F-4223-AF79-84787BE06422}"/>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0"/>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43" name="그림 42">
            <a:extLst>
              <a:ext uri="{FF2B5EF4-FFF2-40B4-BE49-F238E27FC236}">
                <a16:creationId xmlns:a16="http://schemas.microsoft.com/office/drawing/2014/main" id="{0C1A0635-E2CB-4AA0-BD23-9DD51156C1EF}"/>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flipH="1">
            <a:off x="8678143" y="1"/>
            <a:ext cx="3513856" cy="2932952"/>
          </a:xfrm>
          <a:prstGeom prst="rect">
            <a:avLst/>
          </a:prstGeom>
        </p:spPr>
      </p:pic>
      <p:pic>
        <p:nvPicPr>
          <p:cNvPr id="44" name="그림 43">
            <a:extLst>
              <a:ext uri="{FF2B5EF4-FFF2-40B4-BE49-F238E27FC236}">
                <a16:creationId xmlns:a16="http://schemas.microsoft.com/office/drawing/2014/main" id="{56C918B3-4B1B-4AEF-A761-9DC6EC2C8FC5}"/>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3933685"/>
            <a:ext cx="5602890" cy="2924315"/>
          </a:xfrm>
          <a:prstGeom prst="rect">
            <a:avLst/>
          </a:prstGeom>
        </p:spPr>
      </p:pic>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63" name="Graphic 3">
            <a:hlinkClick r:id="rId2"/>
            <a:extLst>
              <a:ext uri="{FF2B5EF4-FFF2-40B4-BE49-F238E27FC236}">
                <a16:creationId xmlns:a16="http://schemas.microsoft.com/office/drawing/2014/main" id="{F1DFF936-604E-49EB-B940-B8117FC3076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4" name="TextBox 63">
            <a:hlinkClick r:id="rId5"/>
            <a:extLst>
              <a:ext uri="{FF2B5EF4-FFF2-40B4-BE49-F238E27FC236}">
                <a16:creationId xmlns:a16="http://schemas.microsoft.com/office/drawing/2014/main" id="{1953DB0F-4BB4-410F-AA37-3D05F627002B}"/>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65" name="그래픽 64">
            <a:extLst>
              <a:ext uri="{FF2B5EF4-FFF2-40B4-BE49-F238E27FC236}">
                <a16:creationId xmlns:a16="http://schemas.microsoft.com/office/drawing/2014/main" id="{F5A325AF-D96B-45A7-AFEB-7F02BB9E29C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V="1">
            <a:off x="9124545" y="0"/>
            <a:ext cx="3067455" cy="2166500"/>
          </a:xfrm>
          <a:prstGeom prst="rect">
            <a:avLst/>
          </a:prstGeom>
        </p:spPr>
      </p:pic>
      <p:pic>
        <p:nvPicPr>
          <p:cNvPr id="66" name="그래픽 65">
            <a:extLst>
              <a:ext uri="{FF2B5EF4-FFF2-40B4-BE49-F238E27FC236}">
                <a16:creationId xmlns:a16="http://schemas.microsoft.com/office/drawing/2014/main" id="{9771748D-9C21-4A15-A39E-46FD029B205B}"/>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5400000">
            <a:off x="113368" y="4087003"/>
            <a:ext cx="2657629" cy="2884364"/>
          </a:xfrm>
          <a:prstGeom prst="rect">
            <a:avLst/>
          </a:prstGeom>
        </p:spPr>
      </p:pic>
      <p:pic>
        <p:nvPicPr>
          <p:cNvPr id="67" name="그림 66">
            <a:extLst>
              <a:ext uri="{FF2B5EF4-FFF2-40B4-BE49-F238E27FC236}">
                <a16:creationId xmlns:a16="http://schemas.microsoft.com/office/drawing/2014/main" id="{3559F19B-7E55-4558-B12A-3F3679B17807}"/>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15537"/>
          <a:stretch/>
        </p:blipFill>
        <p:spPr>
          <a:xfrm flipH="1" flipV="1">
            <a:off x="9442156" y="0"/>
            <a:ext cx="2749844" cy="2108794"/>
          </a:xfrm>
          <a:prstGeom prst="rect">
            <a:avLst/>
          </a:prstGeom>
        </p:spPr>
      </p:pic>
      <p:pic>
        <p:nvPicPr>
          <p:cNvPr id="68" name="그림 67">
            <a:extLst>
              <a:ext uri="{FF2B5EF4-FFF2-40B4-BE49-F238E27FC236}">
                <a16:creationId xmlns:a16="http://schemas.microsoft.com/office/drawing/2014/main" id="{BB583387-333F-43A1-A68E-A9A869F56C5B}"/>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13944"/>
          <a:stretch/>
        </p:blipFill>
        <p:spPr>
          <a:xfrm flipV="1">
            <a:off x="0" y="4350275"/>
            <a:ext cx="2585453" cy="2507725"/>
          </a:xfrm>
          <a:prstGeom prst="rect">
            <a:avLst/>
          </a:prstGeom>
        </p:spPr>
      </p:pic>
    </p:spTree>
    <p:extLst>
      <p:ext uri="{BB962C8B-B14F-4D97-AF65-F5344CB8AC3E}">
        <p14:creationId xmlns:p14="http://schemas.microsoft.com/office/powerpoint/2010/main" val="1745813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39" name="Graphic 3">
            <a:hlinkClick r:id="rId2"/>
            <a:extLst>
              <a:ext uri="{FF2B5EF4-FFF2-40B4-BE49-F238E27FC236}">
                <a16:creationId xmlns:a16="http://schemas.microsoft.com/office/drawing/2014/main" id="{054A5351-5203-48A5-89A3-CFBC6BE99CE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40" name="TextBox 39">
            <a:hlinkClick r:id="rId5"/>
            <a:extLst>
              <a:ext uri="{FF2B5EF4-FFF2-40B4-BE49-F238E27FC236}">
                <a16:creationId xmlns:a16="http://schemas.microsoft.com/office/drawing/2014/main" id="{0B42BCE6-9BCC-4A47-BEC8-B2CDF2237467}"/>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3" name="그래픽 22">
            <a:extLst>
              <a:ext uri="{FF2B5EF4-FFF2-40B4-BE49-F238E27FC236}">
                <a16:creationId xmlns:a16="http://schemas.microsoft.com/office/drawing/2014/main" id="{6F81CE71-4AC9-4753-9C08-6E7082C3F12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V="1">
            <a:off x="0" y="0"/>
            <a:ext cx="3164788" cy="1646491"/>
          </a:xfrm>
          <a:prstGeom prst="rect">
            <a:avLst/>
          </a:prstGeom>
        </p:spPr>
      </p:pic>
      <p:pic>
        <p:nvPicPr>
          <p:cNvPr id="26" name="그래픽 25">
            <a:extLst>
              <a:ext uri="{FF2B5EF4-FFF2-40B4-BE49-F238E27FC236}">
                <a16:creationId xmlns:a16="http://schemas.microsoft.com/office/drawing/2014/main" id="{7472F7BA-4DDB-4CFD-814F-BC54CDB7111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16200000" flipH="1">
            <a:off x="9421003" y="4087003"/>
            <a:ext cx="2657629" cy="2884364"/>
          </a:xfrm>
          <a:prstGeom prst="rect">
            <a:avLst/>
          </a:prstGeom>
        </p:spPr>
      </p:pic>
      <p:pic>
        <p:nvPicPr>
          <p:cNvPr id="28" name="그림 27">
            <a:extLst>
              <a:ext uri="{FF2B5EF4-FFF2-40B4-BE49-F238E27FC236}">
                <a16:creationId xmlns:a16="http://schemas.microsoft.com/office/drawing/2014/main" id="{5C09CE1D-84CD-44E2-8083-DE0460B707EF}"/>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1446"/>
          <a:stretch/>
        </p:blipFill>
        <p:spPr>
          <a:xfrm rot="5400000" flipV="1">
            <a:off x="9295101" y="376459"/>
            <a:ext cx="3273357" cy="2520440"/>
          </a:xfrm>
          <a:prstGeom prst="rect">
            <a:avLst/>
          </a:prstGeom>
        </p:spPr>
      </p:pic>
      <p:pic>
        <p:nvPicPr>
          <p:cNvPr id="42" name="그림 41">
            <a:extLst>
              <a:ext uri="{FF2B5EF4-FFF2-40B4-BE49-F238E27FC236}">
                <a16:creationId xmlns:a16="http://schemas.microsoft.com/office/drawing/2014/main" id="{A0057680-74FC-47D3-8712-B4B05BC004E4}"/>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16616"/>
          <a:stretch/>
        </p:blipFill>
        <p:spPr>
          <a:xfrm rot="5400000">
            <a:off x="-727712" y="4252596"/>
            <a:ext cx="3333116" cy="1877692"/>
          </a:xfrm>
          <a:prstGeom prst="rect">
            <a:avLst/>
          </a:prstGeom>
        </p:spPr>
      </p:pic>
    </p:spTree>
    <p:extLst>
      <p:ext uri="{BB962C8B-B14F-4D97-AF65-F5344CB8AC3E}">
        <p14:creationId xmlns:p14="http://schemas.microsoft.com/office/powerpoint/2010/main" val="2138826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sp>
        <p:nvSpPr>
          <p:cNvPr id="21" name="그림 개체 틀 12">
            <a:extLst>
              <a:ext uri="{FF2B5EF4-FFF2-40B4-BE49-F238E27FC236}">
                <a16:creationId xmlns:a16="http://schemas.microsoft.com/office/drawing/2014/main" id="{63B9A34A-6618-4A93-9EA7-EB4372B82D3A}"/>
              </a:ext>
            </a:extLst>
          </p:cNvPr>
          <p:cNvSpPr>
            <a:spLocks noGrp="1"/>
          </p:cNvSpPr>
          <p:nvPr>
            <p:ph type="pic" sz="quarter" idx="14" hasCustomPrompt="1"/>
          </p:nvPr>
        </p:nvSpPr>
        <p:spPr>
          <a:xfrm>
            <a:off x="7480087" y="0"/>
            <a:ext cx="4711913" cy="6858000"/>
          </a:xfrm>
          <a:prstGeom prst="rect">
            <a:avLst/>
          </a:prstGeom>
          <a:pattFill prst="pct10">
            <a:fgClr>
              <a:schemeClr val="bg1">
                <a:lumMod val="75000"/>
              </a:schemeClr>
            </a:fgClr>
            <a:bgClr>
              <a:schemeClr val="bg1">
                <a:lumMod val="95000"/>
              </a:schemeClr>
            </a:bgClr>
          </a:pattFill>
        </p:spPr>
        <p:txBody>
          <a:bodyPr tIns="972000" anchor="ctr"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dirty="0"/>
              <a:t>Click icon to add picture</a:t>
            </a:r>
            <a:endParaRPr lang="ko-KR" altLang="en-US" dirty="0"/>
          </a:p>
        </p:txBody>
      </p:sp>
      <p:pic>
        <p:nvPicPr>
          <p:cNvPr id="33" name="Graphic 3">
            <a:hlinkClick r:id="rId2"/>
            <a:extLst>
              <a:ext uri="{FF2B5EF4-FFF2-40B4-BE49-F238E27FC236}">
                <a16:creationId xmlns:a16="http://schemas.microsoft.com/office/drawing/2014/main" id="{E1CA54C5-9336-4067-9470-58653EF0B6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4" name="TextBox 33">
            <a:hlinkClick r:id="rId5"/>
            <a:extLst>
              <a:ext uri="{FF2B5EF4-FFF2-40B4-BE49-F238E27FC236}">
                <a16:creationId xmlns:a16="http://schemas.microsoft.com/office/drawing/2014/main" id="{738295B4-94C3-4ED6-857F-768CCE29F431}"/>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4" name="그래픽 13">
            <a:extLst>
              <a:ext uri="{FF2B5EF4-FFF2-40B4-BE49-F238E27FC236}">
                <a16:creationId xmlns:a16="http://schemas.microsoft.com/office/drawing/2014/main" id="{EEDB028B-745E-4CE3-B24E-51AB5D0B7E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flipV="1">
            <a:off x="0" y="0"/>
            <a:ext cx="3505303" cy="2475746"/>
          </a:xfrm>
          <a:prstGeom prst="rect">
            <a:avLst/>
          </a:prstGeom>
        </p:spPr>
      </p:pic>
      <p:pic>
        <p:nvPicPr>
          <p:cNvPr id="16" name="그림 15">
            <a:extLst>
              <a:ext uri="{FF2B5EF4-FFF2-40B4-BE49-F238E27FC236}">
                <a16:creationId xmlns:a16="http://schemas.microsoft.com/office/drawing/2014/main" id="{44D06904-4B71-4DB1-8388-5804B6AA2DD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8739"/>
          <a:stretch/>
        </p:blipFill>
        <p:spPr>
          <a:xfrm>
            <a:off x="0" y="1"/>
            <a:ext cx="2052472" cy="2108200"/>
          </a:xfrm>
          <a:prstGeom prst="rect">
            <a:avLst/>
          </a:prstGeom>
        </p:spPr>
      </p:pic>
    </p:spTree>
    <p:extLst>
      <p:ext uri="{BB962C8B-B14F-4D97-AF65-F5344CB8AC3E}">
        <p14:creationId xmlns:p14="http://schemas.microsoft.com/office/powerpoint/2010/main" val="25874906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PPTMON slide">
    <p:spTree>
      <p:nvGrpSpPr>
        <p:cNvPr id="1" name=""/>
        <p:cNvGrpSpPr/>
        <p:nvPr/>
      </p:nvGrpSpPr>
      <p:grpSpPr>
        <a:xfrm>
          <a:off x="0" y="0"/>
          <a:ext cx="0" cy="0"/>
          <a:chOff x="0" y="0"/>
          <a:chExt cx="0" cy="0"/>
        </a:xfrm>
      </p:grpSpPr>
      <p:pic>
        <p:nvPicPr>
          <p:cNvPr id="26" name="Graphic 3">
            <a:hlinkClick r:id="rId2"/>
            <a:extLst>
              <a:ext uri="{FF2B5EF4-FFF2-40B4-BE49-F238E27FC236}">
                <a16:creationId xmlns:a16="http://schemas.microsoft.com/office/drawing/2014/main" id="{32E2586F-61EA-4604-9E95-83EFDD0C48B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27" name="TextBox 26">
            <a:hlinkClick r:id="rId5"/>
            <a:extLst>
              <a:ext uri="{FF2B5EF4-FFF2-40B4-BE49-F238E27FC236}">
                <a16:creationId xmlns:a16="http://schemas.microsoft.com/office/drawing/2014/main" id="{24816699-B7E8-4AA0-9AE3-860C57244829}"/>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8" name="그래픽 27">
            <a:extLst>
              <a:ext uri="{FF2B5EF4-FFF2-40B4-BE49-F238E27FC236}">
                <a16:creationId xmlns:a16="http://schemas.microsoft.com/office/drawing/2014/main" id="{A1441086-CEDF-42FD-9AAC-7465068B255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V="1">
            <a:off x="0" y="4502436"/>
            <a:ext cx="3681571" cy="2355564"/>
          </a:xfrm>
          <a:prstGeom prst="rect">
            <a:avLst/>
          </a:prstGeom>
        </p:spPr>
      </p:pic>
      <p:pic>
        <p:nvPicPr>
          <p:cNvPr id="29" name="그래픽 28">
            <a:extLst>
              <a:ext uri="{FF2B5EF4-FFF2-40B4-BE49-F238E27FC236}">
                <a16:creationId xmlns:a16="http://schemas.microsoft.com/office/drawing/2014/main" id="{B653DEF9-33C4-4CA5-96CE-7D8DCBE031D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16200000">
            <a:off x="9421003" y="-113367"/>
            <a:ext cx="2657629" cy="2884364"/>
          </a:xfrm>
          <a:prstGeom prst="rect">
            <a:avLst/>
          </a:prstGeom>
        </p:spPr>
      </p:pic>
      <p:sp>
        <p:nvSpPr>
          <p:cNvPr id="22" name="그림 개체 틀 17">
            <a:extLst>
              <a:ext uri="{FF2B5EF4-FFF2-40B4-BE49-F238E27FC236}">
                <a16:creationId xmlns:a16="http://schemas.microsoft.com/office/drawing/2014/main" id="{4D2455CC-835F-4D8C-A3CE-DF3DB460792E}"/>
              </a:ext>
            </a:extLst>
          </p:cNvPr>
          <p:cNvSpPr>
            <a:spLocks noGrp="1"/>
          </p:cNvSpPr>
          <p:nvPr userDrawn="1">
            <p:ph type="pic" sz="quarter" idx="11" hasCustomPrompt="1"/>
          </p:nvPr>
        </p:nvSpPr>
        <p:spPr>
          <a:xfrm>
            <a:off x="1103130" y="1155123"/>
            <a:ext cx="1976212" cy="1976210"/>
          </a:xfrm>
          <a:prstGeom prst="rect">
            <a:avLst/>
          </a:prstGeom>
          <a:pattFill prst="pct10">
            <a:fgClr>
              <a:schemeClr val="bg1">
                <a:lumMod val="75000"/>
              </a:schemeClr>
            </a:fgClr>
            <a:bgClr>
              <a:schemeClr val="bg1">
                <a:lumMod val="95000"/>
              </a:schemeClr>
            </a:bgClr>
          </a:pattFill>
          <a:ln w="31750">
            <a:noFill/>
          </a:ln>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23" name="그림 개체 틀 17">
            <a:extLst>
              <a:ext uri="{FF2B5EF4-FFF2-40B4-BE49-F238E27FC236}">
                <a16:creationId xmlns:a16="http://schemas.microsoft.com/office/drawing/2014/main" id="{038C3C52-9A61-4068-82E7-10AF44E954E6}"/>
              </a:ext>
            </a:extLst>
          </p:cNvPr>
          <p:cNvSpPr>
            <a:spLocks noGrp="1"/>
          </p:cNvSpPr>
          <p:nvPr userDrawn="1">
            <p:ph type="pic" sz="quarter" idx="12" hasCustomPrompt="1"/>
          </p:nvPr>
        </p:nvSpPr>
        <p:spPr>
          <a:xfrm>
            <a:off x="1103130" y="3726667"/>
            <a:ext cx="1976212" cy="1976210"/>
          </a:xfrm>
          <a:prstGeom prst="rect">
            <a:avLst/>
          </a:prstGeom>
          <a:pattFill prst="pct10">
            <a:fgClr>
              <a:schemeClr val="bg1">
                <a:lumMod val="75000"/>
              </a:schemeClr>
            </a:fgClr>
            <a:bgClr>
              <a:schemeClr val="bg1">
                <a:lumMod val="95000"/>
              </a:schemeClr>
            </a:bgClr>
          </a:pattFill>
          <a:ln w="31750">
            <a:noFill/>
          </a:ln>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24" name="그림 개체 틀 17">
            <a:extLst>
              <a:ext uri="{FF2B5EF4-FFF2-40B4-BE49-F238E27FC236}">
                <a16:creationId xmlns:a16="http://schemas.microsoft.com/office/drawing/2014/main" id="{FA53FD59-D8EA-4D43-882F-48E1EC426221}"/>
              </a:ext>
            </a:extLst>
          </p:cNvPr>
          <p:cNvSpPr>
            <a:spLocks noGrp="1"/>
          </p:cNvSpPr>
          <p:nvPr userDrawn="1">
            <p:ph type="pic" sz="quarter" idx="13" hasCustomPrompt="1"/>
          </p:nvPr>
        </p:nvSpPr>
        <p:spPr>
          <a:xfrm>
            <a:off x="6246630" y="1155123"/>
            <a:ext cx="1976212" cy="1976210"/>
          </a:xfrm>
          <a:prstGeom prst="rect">
            <a:avLst/>
          </a:prstGeom>
          <a:pattFill prst="pct10">
            <a:fgClr>
              <a:schemeClr val="bg1">
                <a:lumMod val="75000"/>
              </a:schemeClr>
            </a:fgClr>
            <a:bgClr>
              <a:schemeClr val="bg1">
                <a:lumMod val="95000"/>
              </a:schemeClr>
            </a:bgClr>
          </a:pattFill>
          <a:ln w="31750">
            <a:noFill/>
          </a:ln>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25" name="그림 개체 틀 17">
            <a:extLst>
              <a:ext uri="{FF2B5EF4-FFF2-40B4-BE49-F238E27FC236}">
                <a16:creationId xmlns:a16="http://schemas.microsoft.com/office/drawing/2014/main" id="{C393037D-6ABC-4BA4-B7B1-16C26A24FC20}"/>
              </a:ext>
            </a:extLst>
          </p:cNvPr>
          <p:cNvSpPr>
            <a:spLocks noGrp="1"/>
          </p:cNvSpPr>
          <p:nvPr userDrawn="1">
            <p:ph type="pic" sz="quarter" idx="14" hasCustomPrompt="1"/>
          </p:nvPr>
        </p:nvSpPr>
        <p:spPr>
          <a:xfrm>
            <a:off x="6246630" y="3726667"/>
            <a:ext cx="1976212" cy="1976210"/>
          </a:xfrm>
          <a:prstGeom prst="rect">
            <a:avLst/>
          </a:prstGeom>
          <a:pattFill prst="pct10">
            <a:fgClr>
              <a:schemeClr val="bg1">
                <a:lumMod val="75000"/>
              </a:schemeClr>
            </a:fgClr>
            <a:bgClr>
              <a:schemeClr val="bg1">
                <a:lumMod val="95000"/>
              </a:schemeClr>
            </a:bgClr>
          </a:pattFill>
          <a:ln w="31750">
            <a:noFill/>
          </a:ln>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30" name="그림 29">
            <a:extLst>
              <a:ext uri="{FF2B5EF4-FFF2-40B4-BE49-F238E27FC236}">
                <a16:creationId xmlns:a16="http://schemas.microsoft.com/office/drawing/2014/main" id="{54DCB212-922D-4A61-A0F3-A8D7ECD976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flipH="1" flipV="1">
            <a:off x="9766570" y="0"/>
            <a:ext cx="2425430" cy="1571017"/>
          </a:xfrm>
          <a:prstGeom prst="rect">
            <a:avLst/>
          </a:prstGeom>
        </p:spPr>
      </p:pic>
      <p:pic>
        <p:nvPicPr>
          <p:cNvPr id="31" name="그림 30">
            <a:extLst>
              <a:ext uri="{FF2B5EF4-FFF2-40B4-BE49-F238E27FC236}">
                <a16:creationId xmlns:a16="http://schemas.microsoft.com/office/drawing/2014/main" id="{D2F54F31-3BB4-4CDA-86C3-3C477585522A}"/>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5454113"/>
            <a:ext cx="2840477" cy="1403887"/>
          </a:xfrm>
          <a:prstGeom prst="rect">
            <a:avLst/>
          </a:prstGeom>
        </p:spPr>
      </p:pic>
    </p:spTree>
    <p:extLst>
      <p:ext uri="{BB962C8B-B14F-4D97-AF65-F5344CB8AC3E}">
        <p14:creationId xmlns:p14="http://schemas.microsoft.com/office/powerpoint/2010/main" val="40579919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PPTMON slide">
    <p:spTree>
      <p:nvGrpSpPr>
        <p:cNvPr id="1" name=""/>
        <p:cNvGrpSpPr/>
        <p:nvPr/>
      </p:nvGrpSpPr>
      <p:grpSpPr>
        <a:xfrm>
          <a:off x="0" y="0"/>
          <a:ext cx="0" cy="0"/>
          <a:chOff x="0" y="0"/>
          <a:chExt cx="0" cy="0"/>
        </a:xfrm>
      </p:grpSpPr>
      <p:sp>
        <p:nvSpPr>
          <p:cNvPr id="35" name="그림 개체 틀 17">
            <a:extLst>
              <a:ext uri="{FF2B5EF4-FFF2-40B4-BE49-F238E27FC236}">
                <a16:creationId xmlns:a16="http://schemas.microsoft.com/office/drawing/2014/main" id="{5C17C287-FABC-45E7-AC5A-8F538380D80A}"/>
              </a:ext>
            </a:extLst>
          </p:cNvPr>
          <p:cNvSpPr>
            <a:spLocks noGrp="1"/>
          </p:cNvSpPr>
          <p:nvPr>
            <p:ph type="pic" sz="quarter" idx="11" hasCustomPrompt="1"/>
          </p:nvPr>
        </p:nvSpPr>
        <p:spPr>
          <a:xfrm>
            <a:off x="1304426" y="1879599"/>
            <a:ext cx="1976212" cy="1976210"/>
          </a:xfrm>
          <a:prstGeom prst="ellipse">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36" name="그림 개체 틀 17">
            <a:extLst>
              <a:ext uri="{FF2B5EF4-FFF2-40B4-BE49-F238E27FC236}">
                <a16:creationId xmlns:a16="http://schemas.microsoft.com/office/drawing/2014/main" id="{B3442D2C-7869-4A63-B338-4BC9E12F92C6}"/>
              </a:ext>
            </a:extLst>
          </p:cNvPr>
          <p:cNvSpPr>
            <a:spLocks noGrp="1"/>
          </p:cNvSpPr>
          <p:nvPr>
            <p:ph type="pic" sz="quarter" idx="12" hasCustomPrompt="1"/>
          </p:nvPr>
        </p:nvSpPr>
        <p:spPr>
          <a:xfrm>
            <a:off x="3840071" y="1879599"/>
            <a:ext cx="1976212" cy="1976210"/>
          </a:xfrm>
          <a:prstGeom prst="ellipse">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37" name="그림 개체 틀 17">
            <a:extLst>
              <a:ext uri="{FF2B5EF4-FFF2-40B4-BE49-F238E27FC236}">
                <a16:creationId xmlns:a16="http://schemas.microsoft.com/office/drawing/2014/main" id="{0D00534F-733F-4B08-8EF5-86A460588EB1}"/>
              </a:ext>
            </a:extLst>
          </p:cNvPr>
          <p:cNvSpPr>
            <a:spLocks noGrp="1"/>
          </p:cNvSpPr>
          <p:nvPr>
            <p:ph type="pic" sz="quarter" idx="13" hasCustomPrompt="1"/>
          </p:nvPr>
        </p:nvSpPr>
        <p:spPr>
          <a:xfrm>
            <a:off x="6375716" y="1879599"/>
            <a:ext cx="1976212" cy="1976210"/>
          </a:xfrm>
          <a:prstGeom prst="ellipse">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38" name="그림 개체 틀 17">
            <a:extLst>
              <a:ext uri="{FF2B5EF4-FFF2-40B4-BE49-F238E27FC236}">
                <a16:creationId xmlns:a16="http://schemas.microsoft.com/office/drawing/2014/main" id="{E3608F15-3591-427F-96D4-EF68955C5B76}"/>
              </a:ext>
            </a:extLst>
          </p:cNvPr>
          <p:cNvSpPr>
            <a:spLocks noGrp="1"/>
          </p:cNvSpPr>
          <p:nvPr>
            <p:ph type="pic" sz="quarter" idx="14" hasCustomPrompt="1"/>
          </p:nvPr>
        </p:nvSpPr>
        <p:spPr>
          <a:xfrm>
            <a:off x="8911362" y="1879599"/>
            <a:ext cx="1976212" cy="1976210"/>
          </a:xfrm>
          <a:prstGeom prst="ellipse">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39" name="Graphic 3">
            <a:hlinkClick r:id="rId2"/>
            <a:extLst>
              <a:ext uri="{FF2B5EF4-FFF2-40B4-BE49-F238E27FC236}">
                <a16:creationId xmlns:a16="http://schemas.microsoft.com/office/drawing/2014/main" id="{F8CE21D4-FE58-4036-ACF4-FD618B76C17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40" name="TextBox 39">
            <a:hlinkClick r:id="rId5"/>
            <a:extLst>
              <a:ext uri="{FF2B5EF4-FFF2-40B4-BE49-F238E27FC236}">
                <a16:creationId xmlns:a16="http://schemas.microsoft.com/office/drawing/2014/main" id="{34E9B162-6A1B-4A04-A005-F263EFEFB79F}"/>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42" name="그래픽 41">
            <a:extLst>
              <a:ext uri="{FF2B5EF4-FFF2-40B4-BE49-F238E27FC236}">
                <a16:creationId xmlns:a16="http://schemas.microsoft.com/office/drawing/2014/main" id="{4525EF53-F2FA-4AAC-9AC0-7D329CA864F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0" y="0"/>
            <a:ext cx="2665379" cy="1705378"/>
          </a:xfrm>
          <a:prstGeom prst="rect">
            <a:avLst/>
          </a:prstGeom>
        </p:spPr>
      </p:pic>
      <p:pic>
        <p:nvPicPr>
          <p:cNvPr id="44" name="그래픽 43">
            <a:extLst>
              <a:ext uri="{FF2B5EF4-FFF2-40B4-BE49-F238E27FC236}">
                <a16:creationId xmlns:a16="http://schemas.microsoft.com/office/drawing/2014/main" id="{68A02A38-16A6-4B56-8322-29BF568EFD22}"/>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941668" y="4435135"/>
            <a:ext cx="2250332" cy="2442319"/>
          </a:xfrm>
          <a:prstGeom prst="rect">
            <a:avLst/>
          </a:prstGeom>
        </p:spPr>
      </p:pic>
      <p:pic>
        <p:nvPicPr>
          <p:cNvPr id="48" name="그림 47">
            <a:extLst>
              <a:ext uri="{FF2B5EF4-FFF2-40B4-BE49-F238E27FC236}">
                <a16:creationId xmlns:a16="http://schemas.microsoft.com/office/drawing/2014/main" id="{96C2EE0C-22A3-490C-9490-C099AA7ECB43}"/>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1138"/>
          <a:stretch/>
        </p:blipFill>
        <p:spPr>
          <a:xfrm flipH="1">
            <a:off x="9288642" y="4631192"/>
            <a:ext cx="2903358" cy="2226808"/>
          </a:xfrm>
          <a:prstGeom prst="rect">
            <a:avLst/>
          </a:prstGeom>
        </p:spPr>
      </p:pic>
      <p:pic>
        <p:nvPicPr>
          <p:cNvPr id="50" name="그림 49">
            <a:extLst>
              <a:ext uri="{FF2B5EF4-FFF2-40B4-BE49-F238E27FC236}">
                <a16:creationId xmlns:a16="http://schemas.microsoft.com/office/drawing/2014/main" id="{C294C6AC-1C3C-499D-880C-5012F91D632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6200000" flipH="1" flipV="1">
            <a:off x="-869348" y="869349"/>
            <a:ext cx="3636907" cy="1898210"/>
          </a:xfrm>
          <a:prstGeom prst="rect">
            <a:avLst/>
          </a:prstGeom>
        </p:spPr>
      </p:pic>
    </p:spTree>
    <p:extLst>
      <p:ext uri="{BB962C8B-B14F-4D97-AF65-F5344CB8AC3E}">
        <p14:creationId xmlns:p14="http://schemas.microsoft.com/office/powerpoint/2010/main" val="38407835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PPTMON slide">
    <p:spTree>
      <p:nvGrpSpPr>
        <p:cNvPr id="1" name=""/>
        <p:cNvGrpSpPr/>
        <p:nvPr/>
      </p:nvGrpSpPr>
      <p:grpSpPr>
        <a:xfrm>
          <a:off x="0" y="0"/>
          <a:ext cx="0" cy="0"/>
          <a:chOff x="0" y="0"/>
          <a:chExt cx="0" cy="0"/>
        </a:xfrm>
      </p:grpSpPr>
      <p:pic>
        <p:nvPicPr>
          <p:cNvPr id="36" name="Graphic 3">
            <a:hlinkClick r:id="rId2"/>
            <a:extLst>
              <a:ext uri="{FF2B5EF4-FFF2-40B4-BE49-F238E27FC236}">
                <a16:creationId xmlns:a16="http://schemas.microsoft.com/office/drawing/2014/main" id="{103C00AB-6AF4-4606-B41D-0188FC64322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7" name="TextBox 36">
            <a:hlinkClick r:id="rId5"/>
            <a:extLst>
              <a:ext uri="{FF2B5EF4-FFF2-40B4-BE49-F238E27FC236}">
                <a16:creationId xmlns:a16="http://schemas.microsoft.com/office/drawing/2014/main" id="{EE153888-1CEC-4D95-BD13-4185FFD549EB}"/>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8" name="그래픽 37">
            <a:extLst>
              <a:ext uri="{FF2B5EF4-FFF2-40B4-BE49-F238E27FC236}">
                <a16:creationId xmlns:a16="http://schemas.microsoft.com/office/drawing/2014/main" id="{39C14493-FC9D-4C08-8E5F-F2C74870F6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626605" y="4101830"/>
            <a:ext cx="3565395" cy="2756170"/>
          </a:xfrm>
          <a:prstGeom prst="rect">
            <a:avLst/>
          </a:prstGeom>
        </p:spPr>
      </p:pic>
      <p:pic>
        <p:nvPicPr>
          <p:cNvPr id="39" name="그래픽 38">
            <a:extLst>
              <a:ext uri="{FF2B5EF4-FFF2-40B4-BE49-F238E27FC236}">
                <a16:creationId xmlns:a16="http://schemas.microsoft.com/office/drawing/2014/main" id="{B7F6E384-A840-4C6C-ADD2-6F769121841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16200000" flipV="1">
            <a:off x="113368" y="-113367"/>
            <a:ext cx="2657629" cy="2884364"/>
          </a:xfrm>
          <a:prstGeom prst="rect">
            <a:avLst/>
          </a:prstGeom>
        </p:spPr>
      </p:pic>
      <p:pic>
        <p:nvPicPr>
          <p:cNvPr id="41" name="그림 40">
            <a:extLst>
              <a:ext uri="{FF2B5EF4-FFF2-40B4-BE49-F238E27FC236}">
                <a16:creationId xmlns:a16="http://schemas.microsoft.com/office/drawing/2014/main" id="{C19D7F70-E31B-48C7-BCEB-145EBFF9AA2F}"/>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6200000">
            <a:off x="-227472" y="4333533"/>
            <a:ext cx="2751939" cy="2296994"/>
          </a:xfrm>
          <a:prstGeom prst="rect">
            <a:avLst/>
          </a:prstGeom>
        </p:spPr>
      </p:pic>
      <p:pic>
        <p:nvPicPr>
          <p:cNvPr id="43" name="그림 42">
            <a:extLst>
              <a:ext uri="{FF2B5EF4-FFF2-40B4-BE49-F238E27FC236}">
                <a16:creationId xmlns:a16="http://schemas.microsoft.com/office/drawing/2014/main" id="{7A7BF313-B4BC-4543-963B-A94DDE25B140}"/>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flipV="1">
            <a:off x="8660371" y="0"/>
            <a:ext cx="3531629" cy="1658940"/>
          </a:xfrm>
          <a:prstGeom prst="rect">
            <a:avLst/>
          </a:prstGeom>
        </p:spPr>
      </p:pic>
      <p:sp>
        <p:nvSpPr>
          <p:cNvPr id="34" name="그림 개체 틀 17">
            <a:extLst>
              <a:ext uri="{FF2B5EF4-FFF2-40B4-BE49-F238E27FC236}">
                <a16:creationId xmlns:a16="http://schemas.microsoft.com/office/drawing/2014/main" id="{48925148-A150-42D6-A1B0-54A88D53D093}"/>
              </a:ext>
            </a:extLst>
          </p:cNvPr>
          <p:cNvSpPr>
            <a:spLocks noGrp="1"/>
          </p:cNvSpPr>
          <p:nvPr>
            <p:ph type="pic" sz="quarter" idx="11" hasCustomPrompt="1"/>
          </p:nvPr>
        </p:nvSpPr>
        <p:spPr>
          <a:xfrm>
            <a:off x="1787436" y="2578053"/>
            <a:ext cx="3446418" cy="3446414"/>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8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35" name="그림 개체 틀 17">
            <a:extLst>
              <a:ext uri="{FF2B5EF4-FFF2-40B4-BE49-F238E27FC236}">
                <a16:creationId xmlns:a16="http://schemas.microsoft.com/office/drawing/2014/main" id="{335E9743-60F8-4D94-91DA-8E56A89A36C5}"/>
              </a:ext>
            </a:extLst>
          </p:cNvPr>
          <p:cNvSpPr>
            <a:spLocks noGrp="1"/>
          </p:cNvSpPr>
          <p:nvPr>
            <p:ph type="pic" sz="quarter" idx="12" hasCustomPrompt="1"/>
          </p:nvPr>
        </p:nvSpPr>
        <p:spPr>
          <a:xfrm>
            <a:off x="6958148" y="2578053"/>
            <a:ext cx="3446418" cy="3446414"/>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8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4766885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PPTMON slide">
    <p:spTree>
      <p:nvGrpSpPr>
        <p:cNvPr id="1" name=""/>
        <p:cNvGrpSpPr/>
        <p:nvPr/>
      </p:nvGrpSpPr>
      <p:grpSpPr>
        <a:xfrm>
          <a:off x="0" y="0"/>
          <a:ext cx="0" cy="0"/>
          <a:chOff x="0" y="0"/>
          <a:chExt cx="0" cy="0"/>
        </a:xfrm>
      </p:grpSpPr>
      <p:sp>
        <p:nvSpPr>
          <p:cNvPr id="30" name="그림 개체 틀 2">
            <a:extLst>
              <a:ext uri="{FF2B5EF4-FFF2-40B4-BE49-F238E27FC236}">
                <a16:creationId xmlns:a16="http://schemas.microsoft.com/office/drawing/2014/main" id="{42D88E68-3BE9-4AFA-8725-5309DED8D1F0}"/>
              </a:ext>
            </a:extLst>
          </p:cNvPr>
          <p:cNvSpPr>
            <a:spLocks noGrp="1"/>
          </p:cNvSpPr>
          <p:nvPr>
            <p:ph type="pic" sz="quarter" idx="15" hasCustomPrompt="1"/>
          </p:nvPr>
        </p:nvSpPr>
        <p:spPr>
          <a:xfrm>
            <a:off x="968472" y="1559218"/>
            <a:ext cx="3737430" cy="3739564"/>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31" name="Graphic 3">
            <a:hlinkClick r:id="rId2"/>
            <a:extLst>
              <a:ext uri="{FF2B5EF4-FFF2-40B4-BE49-F238E27FC236}">
                <a16:creationId xmlns:a16="http://schemas.microsoft.com/office/drawing/2014/main" id="{6BC903C2-289A-4E06-BDC5-9024AFBC3A83}"/>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2" name="TextBox 31">
            <a:hlinkClick r:id="rId5"/>
            <a:extLst>
              <a:ext uri="{FF2B5EF4-FFF2-40B4-BE49-F238E27FC236}">
                <a16:creationId xmlns:a16="http://schemas.microsoft.com/office/drawing/2014/main" id="{3E4A6A46-0106-4527-AAEB-D4BE6A1ED7CD}"/>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3" name="그래픽 32">
            <a:extLst>
              <a:ext uri="{FF2B5EF4-FFF2-40B4-BE49-F238E27FC236}">
                <a16:creationId xmlns:a16="http://schemas.microsoft.com/office/drawing/2014/main" id="{D0C33F98-9412-446F-88F2-3944EBF187A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0" y="5211509"/>
            <a:ext cx="3164788" cy="1646491"/>
          </a:xfrm>
          <a:prstGeom prst="rect">
            <a:avLst/>
          </a:prstGeom>
        </p:spPr>
      </p:pic>
      <p:pic>
        <p:nvPicPr>
          <p:cNvPr id="34" name="그래픽 33">
            <a:extLst>
              <a:ext uri="{FF2B5EF4-FFF2-40B4-BE49-F238E27FC236}">
                <a16:creationId xmlns:a16="http://schemas.microsoft.com/office/drawing/2014/main" id="{5D2B68FD-B75E-4445-BC41-D9450D8B200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flipV="1">
            <a:off x="9124545" y="0"/>
            <a:ext cx="3067455" cy="2166500"/>
          </a:xfrm>
          <a:prstGeom prst="rect">
            <a:avLst/>
          </a:prstGeom>
        </p:spPr>
      </p:pic>
      <p:pic>
        <p:nvPicPr>
          <p:cNvPr id="35" name="그림 34">
            <a:extLst>
              <a:ext uri="{FF2B5EF4-FFF2-40B4-BE49-F238E27FC236}">
                <a16:creationId xmlns:a16="http://schemas.microsoft.com/office/drawing/2014/main" id="{217C9D28-3EDA-43C2-8400-BF0373DDCB18}"/>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flipH="1" flipV="1">
            <a:off x="9209901" y="0"/>
            <a:ext cx="2982099" cy="1931586"/>
          </a:xfrm>
          <a:prstGeom prst="rect">
            <a:avLst/>
          </a:prstGeom>
        </p:spPr>
      </p:pic>
    </p:spTree>
    <p:extLst>
      <p:ext uri="{BB962C8B-B14F-4D97-AF65-F5344CB8AC3E}">
        <p14:creationId xmlns:p14="http://schemas.microsoft.com/office/powerpoint/2010/main" val="12767674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PPTMON slide">
    <p:spTree>
      <p:nvGrpSpPr>
        <p:cNvPr id="1" name=""/>
        <p:cNvGrpSpPr/>
        <p:nvPr/>
      </p:nvGrpSpPr>
      <p:grpSpPr>
        <a:xfrm>
          <a:off x="0" y="0"/>
          <a:ext cx="0" cy="0"/>
          <a:chOff x="0" y="0"/>
          <a:chExt cx="0" cy="0"/>
        </a:xfrm>
      </p:grpSpPr>
      <p:pic>
        <p:nvPicPr>
          <p:cNvPr id="27" name="Graphic 3">
            <a:hlinkClick r:id="rId2"/>
            <a:extLst>
              <a:ext uri="{FF2B5EF4-FFF2-40B4-BE49-F238E27FC236}">
                <a16:creationId xmlns:a16="http://schemas.microsoft.com/office/drawing/2014/main" id="{52AC422A-D50B-465D-8ACF-61C15FB874A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28" name="TextBox 27">
            <a:hlinkClick r:id="rId5"/>
            <a:extLst>
              <a:ext uri="{FF2B5EF4-FFF2-40B4-BE49-F238E27FC236}">
                <a16:creationId xmlns:a16="http://schemas.microsoft.com/office/drawing/2014/main" id="{EEC4F031-257E-47F4-83D5-062C3E02F64A}"/>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0" name="그래픽 29">
            <a:extLst>
              <a:ext uri="{FF2B5EF4-FFF2-40B4-BE49-F238E27FC236}">
                <a16:creationId xmlns:a16="http://schemas.microsoft.com/office/drawing/2014/main" id="{9212E197-D708-4BBF-A94E-AAB6D29E81D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626605" y="4101830"/>
            <a:ext cx="3565395" cy="2756170"/>
          </a:xfrm>
          <a:prstGeom prst="rect">
            <a:avLst/>
          </a:prstGeom>
        </p:spPr>
      </p:pic>
      <p:pic>
        <p:nvPicPr>
          <p:cNvPr id="33" name="그래픽 32">
            <a:extLst>
              <a:ext uri="{FF2B5EF4-FFF2-40B4-BE49-F238E27FC236}">
                <a16:creationId xmlns:a16="http://schemas.microsoft.com/office/drawing/2014/main" id="{887E5078-BE3D-45F9-B669-590A6C404A0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flipH="1" flipV="1">
            <a:off x="0" y="0"/>
            <a:ext cx="2657629" cy="2884364"/>
          </a:xfrm>
          <a:prstGeom prst="rect">
            <a:avLst/>
          </a:prstGeom>
        </p:spPr>
      </p:pic>
      <p:sp>
        <p:nvSpPr>
          <p:cNvPr id="29" name="그림 개체 틀 11">
            <a:extLst>
              <a:ext uri="{FF2B5EF4-FFF2-40B4-BE49-F238E27FC236}">
                <a16:creationId xmlns:a16="http://schemas.microsoft.com/office/drawing/2014/main" id="{2F3339D3-7980-4761-A21A-FB9F5481C2ED}"/>
              </a:ext>
            </a:extLst>
          </p:cNvPr>
          <p:cNvSpPr>
            <a:spLocks noGrp="1"/>
          </p:cNvSpPr>
          <p:nvPr>
            <p:ph type="pic" sz="quarter" idx="10" hasCustomPrompt="1"/>
          </p:nvPr>
        </p:nvSpPr>
        <p:spPr>
          <a:xfrm>
            <a:off x="7716277" y="863142"/>
            <a:ext cx="2422446" cy="5256000"/>
          </a:xfrm>
          <a:prstGeom prst="roundRect">
            <a:avLst>
              <a:gd name="adj" fmla="val 14137"/>
            </a:avLst>
          </a:prstGeom>
          <a:pattFill prst="pct10">
            <a:fgClr>
              <a:schemeClr val="bg1">
                <a:lumMod val="75000"/>
              </a:schemeClr>
            </a:fgClr>
            <a:bgClr>
              <a:schemeClr val="bg1"/>
            </a:bgClr>
          </a:pattFill>
        </p:spPr>
        <p:txBody>
          <a:bodyPr tIns="1152000" anchor="ctr"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36" name="그림 35">
            <a:extLst>
              <a:ext uri="{FF2B5EF4-FFF2-40B4-BE49-F238E27FC236}">
                <a16:creationId xmlns:a16="http://schemas.microsoft.com/office/drawing/2014/main" id="{F2D1AB1C-8ABC-4F3F-95AE-F122594D039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flipV="1">
            <a:off x="0" y="0"/>
            <a:ext cx="3079722" cy="1994820"/>
          </a:xfrm>
          <a:prstGeom prst="rect">
            <a:avLst/>
          </a:prstGeom>
        </p:spPr>
      </p:pic>
      <p:pic>
        <p:nvPicPr>
          <p:cNvPr id="37" name="그림 36">
            <a:extLst>
              <a:ext uri="{FF2B5EF4-FFF2-40B4-BE49-F238E27FC236}">
                <a16:creationId xmlns:a16="http://schemas.microsoft.com/office/drawing/2014/main" id="{CD2B3250-0FCD-4D47-88B0-3D5BC5D96073}"/>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flipH="1">
            <a:off x="8389907" y="4558294"/>
            <a:ext cx="3802093" cy="2299706"/>
          </a:xfrm>
          <a:prstGeom prst="rect">
            <a:avLst/>
          </a:prstGeom>
        </p:spPr>
      </p:pic>
    </p:spTree>
    <p:extLst>
      <p:ext uri="{BB962C8B-B14F-4D97-AF65-F5344CB8AC3E}">
        <p14:creationId xmlns:p14="http://schemas.microsoft.com/office/powerpoint/2010/main" val="21110291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PPTMON slide">
    <p:spTree>
      <p:nvGrpSpPr>
        <p:cNvPr id="1" name=""/>
        <p:cNvGrpSpPr/>
        <p:nvPr/>
      </p:nvGrpSpPr>
      <p:grpSpPr>
        <a:xfrm>
          <a:off x="0" y="0"/>
          <a:ext cx="0" cy="0"/>
          <a:chOff x="0" y="0"/>
          <a:chExt cx="0" cy="0"/>
        </a:xfrm>
      </p:grpSpPr>
      <p:pic>
        <p:nvPicPr>
          <p:cNvPr id="26" name="Graphic 3">
            <a:hlinkClick r:id="rId2"/>
            <a:extLst>
              <a:ext uri="{FF2B5EF4-FFF2-40B4-BE49-F238E27FC236}">
                <a16:creationId xmlns:a16="http://schemas.microsoft.com/office/drawing/2014/main" id="{099DB632-3BD0-44BA-A5BC-571D1D677633}"/>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27" name="TextBox 26">
            <a:hlinkClick r:id="rId5"/>
            <a:extLst>
              <a:ext uri="{FF2B5EF4-FFF2-40B4-BE49-F238E27FC236}">
                <a16:creationId xmlns:a16="http://schemas.microsoft.com/office/drawing/2014/main" id="{47387F75-AB5E-4379-BDCE-818D792D83E0}"/>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9" name="그래픽 28">
            <a:extLst>
              <a:ext uri="{FF2B5EF4-FFF2-40B4-BE49-F238E27FC236}">
                <a16:creationId xmlns:a16="http://schemas.microsoft.com/office/drawing/2014/main" id="{60BA0838-5C8E-4DEB-989C-FCFFE566C4D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V="1">
            <a:off x="0" y="0"/>
            <a:ext cx="3164788" cy="1646491"/>
          </a:xfrm>
          <a:prstGeom prst="rect">
            <a:avLst/>
          </a:prstGeom>
        </p:spPr>
      </p:pic>
      <p:pic>
        <p:nvPicPr>
          <p:cNvPr id="30" name="그래픽 29">
            <a:extLst>
              <a:ext uri="{FF2B5EF4-FFF2-40B4-BE49-F238E27FC236}">
                <a16:creationId xmlns:a16="http://schemas.microsoft.com/office/drawing/2014/main" id="{B3D0900A-DCC0-4CD2-894D-2E0AE61958D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8686697" y="4382254"/>
            <a:ext cx="3505303" cy="2475746"/>
          </a:xfrm>
          <a:prstGeom prst="rect">
            <a:avLst/>
          </a:prstGeom>
        </p:spPr>
      </p:pic>
      <p:sp>
        <p:nvSpPr>
          <p:cNvPr id="28" name="그림 개체 틀 5">
            <a:extLst>
              <a:ext uri="{FF2B5EF4-FFF2-40B4-BE49-F238E27FC236}">
                <a16:creationId xmlns:a16="http://schemas.microsoft.com/office/drawing/2014/main" id="{D3625403-7EA1-4BC5-837F-EBD5F23BC93A}"/>
              </a:ext>
            </a:extLst>
          </p:cNvPr>
          <p:cNvSpPr>
            <a:spLocks noGrp="1"/>
          </p:cNvSpPr>
          <p:nvPr>
            <p:ph type="pic" sz="quarter" idx="10" hasCustomPrompt="1"/>
          </p:nvPr>
        </p:nvSpPr>
        <p:spPr>
          <a:xfrm>
            <a:off x="6763497" y="754053"/>
            <a:ext cx="3997870" cy="5332422"/>
          </a:xfrm>
          <a:prstGeom prst="roundRect">
            <a:avLst>
              <a:gd name="adj" fmla="val 1370"/>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dirty="0"/>
              <a:t>Click icon to add picture</a:t>
            </a:r>
            <a:endParaRPr lang="ko-KR" altLang="en-US" dirty="0"/>
          </a:p>
        </p:txBody>
      </p:sp>
      <p:pic>
        <p:nvPicPr>
          <p:cNvPr id="32" name="그림 31">
            <a:extLst>
              <a:ext uri="{FF2B5EF4-FFF2-40B4-BE49-F238E27FC236}">
                <a16:creationId xmlns:a16="http://schemas.microsoft.com/office/drawing/2014/main" id="{5E9BF68A-09F5-4020-8F43-1A6901F1DD3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flipV="1">
            <a:off x="0" y="0"/>
            <a:ext cx="3755967" cy="1960351"/>
          </a:xfrm>
          <a:prstGeom prst="rect">
            <a:avLst/>
          </a:prstGeom>
        </p:spPr>
      </p:pic>
      <p:pic>
        <p:nvPicPr>
          <p:cNvPr id="34" name="그림 33">
            <a:extLst>
              <a:ext uri="{FF2B5EF4-FFF2-40B4-BE49-F238E27FC236}">
                <a16:creationId xmlns:a16="http://schemas.microsoft.com/office/drawing/2014/main" id="{08CD5C98-72A9-4BC4-AE33-0CAD79044DD0}"/>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544758" y="5144752"/>
            <a:ext cx="3647242" cy="1713248"/>
          </a:xfrm>
          <a:prstGeom prst="rect">
            <a:avLst/>
          </a:prstGeom>
        </p:spPr>
      </p:pic>
    </p:spTree>
    <p:extLst>
      <p:ext uri="{BB962C8B-B14F-4D97-AF65-F5344CB8AC3E}">
        <p14:creationId xmlns:p14="http://schemas.microsoft.com/office/powerpoint/2010/main" val="3448396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PPTMON slide">
    <p:spTree>
      <p:nvGrpSpPr>
        <p:cNvPr id="1" name=""/>
        <p:cNvGrpSpPr/>
        <p:nvPr/>
      </p:nvGrpSpPr>
      <p:grpSpPr>
        <a:xfrm>
          <a:off x="0" y="0"/>
          <a:ext cx="0" cy="0"/>
          <a:chOff x="0" y="0"/>
          <a:chExt cx="0" cy="0"/>
        </a:xfrm>
      </p:grpSpPr>
      <p:pic>
        <p:nvPicPr>
          <p:cNvPr id="30" name="Graphic 3">
            <a:hlinkClick r:id="rId2"/>
            <a:extLst>
              <a:ext uri="{FF2B5EF4-FFF2-40B4-BE49-F238E27FC236}">
                <a16:creationId xmlns:a16="http://schemas.microsoft.com/office/drawing/2014/main" id="{94043F90-7766-42EE-B379-746AA4A2835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1" name="TextBox 30">
            <a:hlinkClick r:id="rId5"/>
            <a:extLst>
              <a:ext uri="{FF2B5EF4-FFF2-40B4-BE49-F238E27FC236}">
                <a16:creationId xmlns:a16="http://schemas.microsoft.com/office/drawing/2014/main" id="{834833BC-3227-4B46-A975-02C2DA17395E}"/>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32" name="그림 개체 틀 8">
            <a:extLst>
              <a:ext uri="{FF2B5EF4-FFF2-40B4-BE49-F238E27FC236}">
                <a16:creationId xmlns:a16="http://schemas.microsoft.com/office/drawing/2014/main" id="{F80739A8-0DF4-44F5-9E08-0285D4AF2FD1}"/>
              </a:ext>
            </a:extLst>
          </p:cNvPr>
          <p:cNvSpPr>
            <a:spLocks noGrp="1"/>
          </p:cNvSpPr>
          <p:nvPr>
            <p:ph type="pic" sz="quarter" idx="10" hasCustomPrompt="1"/>
          </p:nvPr>
        </p:nvSpPr>
        <p:spPr>
          <a:xfrm>
            <a:off x="5240532" y="1325444"/>
            <a:ext cx="5209432" cy="3222744"/>
          </a:xfrm>
          <a:prstGeom prst="rect">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dirty="0"/>
              <a:t>Click icon to add picture</a:t>
            </a:r>
            <a:endParaRPr lang="ko-KR" altLang="en-US" dirty="0"/>
          </a:p>
        </p:txBody>
      </p:sp>
      <p:pic>
        <p:nvPicPr>
          <p:cNvPr id="33" name="그래픽 32">
            <a:extLst>
              <a:ext uri="{FF2B5EF4-FFF2-40B4-BE49-F238E27FC236}">
                <a16:creationId xmlns:a16="http://schemas.microsoft.com/office/drawing/2014/main" id="{DD1767A1-9211-4A35-B2EF-D5922C9FC6C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flipV="1">
            <a:off x="8510429" y="4502436"/>
            <a:ext cx="3681571" cy="2355564"/>
          </a:xfrm>
          <a:prstGeom prst="rect">
            <a:avLst/>
          </a:prstGeom>
        </p:spPr>
      </p:pic>
      <p:pic>
        <p:nvPicPr>
          <p:cNvPr id="34" name="그래픽 33">
            <a:extLst>
              <a:ext uri="{FF2B5EF4-FFF2-40B4-BE49-F238E27FC236}">
                <a16:creationId xmlns:a16="http://schemas.microsoft.com/office/drawing/2014/main" id="{DD9A9380-1529-4BAD-B123-B53DEFA2EBB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16200000" flipV="1">
            <a:off x="113368" y="-113367"/>
            <a:ext cx="2657629" cy="2884364"/>
          </a:xfrm>
          <a:prstGeom prst="rect">
            <a:avLst/>
          </a:prstGeom>
        </p:spPr>
      </p:pic>
      <p:pic>
        <p:nvPicPr>
          <p:cNvPr id="35" name="그림 34">
            <a:extLst>
              <a:ext uri="{FF2B5EF4-FFF2-40B4-BE49-F238E27FC236}">
                <a16:creationId xmlns:a16="http://schemas.microsoft.com/office/drawing/2014/main" id="{F1E9FBD7-25AA-43A5-BBB6-45C8F5E2F0A6}"/>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2842028" cy="2372190"/>
          </a:xfrm>
          <a:prstGeom prst="rect">
            <a:avLst/>
          </a:prstGeom>
        </p:spPr>
      </p:pic>
      <p:pic>
        <p:nvPicPr>
          <p:cNvPr id="36" name="그림 35">
            <a:extLst>
              <a:ext uri="{FF2B5EF4-FFF2-40B4-BE49-F238E27FC236}">
                <a16:creationId xmlns:a16="http://schemas.microsoft.com/office/drawing/2014/main" id="{AC6D66AC-CEA1-4560-B821-E51FAF6784EC}"/>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flipH="1">
            <a:off x="8185635" y="4877881"/>
            <a:ext cx="4006365" cy="1980119"/>
          </a:xfrm>
          <a:prstGeom prst="rect">
            <a:avLst/>
          </a:prstGeom>
        </p:spPr>
      </p:pic>
    </p:spTree>
    <p:extLst>
      <p:ext uri="{BB962C8B-B14F-4D97-AF65-F5344CB8AC3E}">
        <p14:creationId xmlns:p14="http://schemas.microsoft.com/office/powerpoint/2010/main" val="31600950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180" name="Graphic 3">
            <a:hlinkClick r:id="rId2"/>
            <a:extLst>
              <a:ext uri="{FF2B5EF4-FFF2-40B4-BE49-F238E27FC236}">
                <a16:creationId xmlns:a16="http://schemas.microsoft.com/office/drawing/2014/main" id="{74EBD24E-9644-4B85-BAAD-F40C649433A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181" name="TextBox 180">
            <a:hlinkClick r:id="rId5"/>
            <a:extLst>
              <a:ext uri="{FF2B5EF4-FFF2-40B4-BE49-F238E27FC236}">
                <a16:creationId xmlns:a16="http://schemas.microsoft.com/office/drawing/2014/main" id="{13DA5BB2-8EF1-4A86-AAB8-E62A0BF15D49}"/>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7" name="그래픽 26">
            <a:extLst>
              <a:ext uri="{FF2B5EF4-FFF2-40B4-BE49-F238E27FC236}">
                <a16:creationId xmlns:a16="http://schemas.microsoft.com/office/drawing/2014/main" id="{0C35C0C2-48F6-4177-96EE-667C88C9588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0" y="4985487"/>
            <a:ext cx="3599234" cy="1872513"/>
          </a:xfrm>
          <a:prstGeom prst="rect">
            <a:avLst/>
          </a:prstGeom>
        </p:spPr>
      </p:pic>
      <p:pic>
        <p:nvPicPr>
          <p:cNvPr id="29" name="그래픽 28">
            <a:extLst>
              <a:ext uri="{FF2B5EF4-FFF2-40B4-BE49-F238E27FC236}">
                <a16:creationId xmlns:a16="http://schemas.microsoft.com/office/drawing/2014/main" id="{87A9D63A-2D7B-47FE-97FB-D1EE4C4C743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flipV="1">
            <a:off x="8686697" y="0"/>
            <a:ext cx="3505303" cy="2475746"/>
          </a:xfrm>
          <a:prstGeom prst="rect">
            <a:avLst/>
          </a:prstGeom>
        </p:spPr>
      </p:pic>
      <p:pic>
        <p:nvPicPr>
          <p:cNvPr id="42" name="그림 41">
            <a:extLst>
              <a:ext uri="{FF2B5EF4-FFF2-40B4-BE49-F238E27FC236}">
                <a16:creationId xmlns:a16="http://schemas.microsoft.com/office/drawing/2014/main" id="{86A9FAA7-12A1-45F3-A707-49F43BC57918}"/>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1653"/>
          <a:stretch/>
        </p:blipFill>
        <p:spPr>
          <a:xfrm>
            <a:off x="0" y="4886788"/>
            <a:ext cx="3124740" cy="1971211"/>
          </a:xfrm>
          <a:prstGeom prst="rect">
            <a:avLst/>
          </a:prstGeom>
        </p:spPr>
      </p:pic>
      <p:pic>
        <p:nvPicPr>
          <p:cNvPr id="43" name="그림 42">
            <a:extLst>
              <a:ext uri="{FF2B5EF4-FFF2-40B4-BE49-F238E27FC236}">
                <a16:creationId xmlns:a16="http://schemas.microsoft.com/office/drawing/2014/main" id="{8EE6BE37-0EC6-4E51-9D1C-C30A7AD5130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flipV="1">
            <a:off x="8561168" y="0"/>
            <a:ext cx="3630832" cy="1705540"/>
          </a:xfrm>
          <a:prstGeom prst="rect">
            <a:avLst/>
          </a:prstGeom>
        </p:spPr>
      </p:pic>
    </p:spTree>
    <p:extLst>
      <p:ext uri="{BB962C8B-B14F-4D97-AF65-F5344CB8AC3E}">
        <p14:creationId xmlns:p14="http://schemas.microsoft.com/office/powerpoint/2010/main" val="3690830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PPTMON slide">
    <p:spTree>
      <p:nvGrpSpPr>
        <p:cNvPr id="1" name=""/>
        <p:cNvGrpSpPr/>
        <p:nvPr/>
      </p:nvGrpSpPr>
      <p:grpSpPr>
        <a:xfrm>
          <a:off x="0" y="0"/>
          <a:ext cx="0" cy="0"/>
          <a:chOff x="0" y="0"/>
          <a:chExt cx="0" cy="0"/>
        </a:xfrm>
      </p:grpSpPr>
      <p:sp>
        <p:nvSpPr>
          <p:cNvPr id="63" name="그림 개체 틀 4">
            <a:extLst>
              <a:ext uri="{FF2B5EF4-FFF2-40B4-BE49-F238E27FC236}">
                <a16:creationId xmlns:a16="http://schemas.microsoft.com/office/drawing/2014/main" id="{087BBF71-7C7F-40CB-A94D-EEA61F7A23FB}"/>
              </a:ext>
            </a:extLst>
          </p:cNvPr>
          <p:cNvSpPr>
            <a:spLocks noGrp="1"/>
          </p:cNvSpPr>
          <p:nvPr>
            <p:ph type="pic" sz="quarter" idx="12" hasCustomPrompt="1"/>
          </p:nvPr>
        </p:nvSpPr>
        <p:spPr>
          <a:xfrm>
            <a:off x="493486" y="3428993"/>
            <a:ext cx="11205028" cy="2935509"/>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pic>
        <p:nvPicPr>
          <p:cNvPr id="64" name="Graphic 3">
            <a:hlinkClick r:id="rId2"/>
            <a:extLst>
              <a:ext uri="{FF2B5EF4-FFF2-40B4-BE49-F238E27FC236}">
                <a16:creationId xmlns:a16="http://schemas.microsoft.com/office/drawing/2014/main" id="{56BDBF47-E9C4-44F1-BA49-88B6C821378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5" name="TextBox 64">
            <a:hlinkClick r:id="rId5"/>
            <a:extLst>
              <a:ext uri="{FF2B5EF4-FFF2-40B4-BE49-F238E27FC236}">
                <a16:creationId xmlns:a16="http://schemas.microsoft.com/office/drawing/2014/main" id="{376578A6-AD6A-453A-94A2-3C39CC46F4EB}"/>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5" name="그래픽 4">
            <a:extLst>
              <a:ext uri="{FF2B5EF4-FFF2-40B4-BE49-F238E27FC236}">
                <a16:creationId xmlns:a16="http://schemas.microsoft.com/office/drawing/2014/main" id="{7E2C98B2-6E06-496E-9B17-0E5C81007D3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V="1">
            <a:off x="9935668" y="0"/>
            <a:ext cx="2256331" cy="1744219"/>
          </a:xfrm>
          <a:prstGeom prst="rect">
            <a:avLst/>
          </a:prstGeom>
        </p:spPr>
      </p:pic>
      <p:pic>
        <p:nvPicPr>
          <p:cNvPr id="6" name="그래픽 5">
            <a:extLst>
              <a:ext uri="{FF2B5EF4-FFF2-40B4-BE49-F238E27FC236}">
                <a16:creationId xmlns:a16="http://schemas.microsoft.com/office/drawing/2014/main" id="{D7E155AB-2A11-41A8-ACAC-CB11E71A995C}"/>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0" y="0"/>
            <a:ext cx="2329850" cy="1490698"/>
          </a:xfrm>
          <a:prstGeom prst="rect">
            <a:avLst/>
          </a:prstGeom>
        </p:spPr>
      </p:pic>
    </p:spTree>
    <p:extLst>
      <p:ext uri="{BB962C8B-B14F-4D97-AF65-F5344CB8AC3E}">
        <p14:creationId xmlns:p14="http://schemas.microsoft.com/office/powerpoint/2010/main" val="13621198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PPTMON slide">
    <p:spTree>
      <p:nvGrpSpPr>
        <p:cNvPr id="1" name=""/>
        <p:cNvGrpSpPr/>
        <p:nvPr/>
      </p:nvGrpSpPr>
      <p:grpSpPr>
        <a:xfrm>
          <a:off x="0" y="0"/>
          <a:ext cx="0" cy="0"/>
          <a:chOff x="0" y="0"/>
          <a:chExt cx="0" cy="0"/>
        </a:xfrm>
      </p:grpSpPr>
      <p:sp>
        <p:nvSpPr>
          <p:cNvPr id="21" name="그림 개체 틀 4">
            <a:extLst>
              <a:ext uri="{FF2B5EF4-FFF2-40B4-BE49-F238E27FC236}">
                <a16:creationId xmlns:a16="http://schemas.microsoft.com/office/drawing/2014/main" id="{2E5E3F12-4BEC-4E2C-8B00-254AE78765FA}"/>
              </a:ext>
            </a:extLst>
          </p:cNvPr>
          <p:cNvSpPr>
            <a:spLocks noGrp="1"/>
          </p:cNvSpPr>
          <p:nvPr userDrawn="1">
            <p:ph type="pic" sz="quarter" idx="12" hasCustomPrompt="1"/>
          </p:nvPr>
        </p:nvSpPr>
        <p:spPr>
          <a:xfrm>
            <a:off x="6326483" y="1181878"/>
            <a:ext cx="4857162" cy="2247122"/>
          </a:xfrm>
          <a:prstGeom prst="roundRect">
            <a:avLst>
              <a:gd name="adj" fmla="val 9562"/>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22" name="그림 개체 틀 4">
            <a:extLst>
              <a:ext uri="{FF2B5EF4-FFF2-40B4-BE49-F238E27FC236}">
                <a16:creationId xmlns:a16="http://schemas.microsoft.com/office/drawing/2014/main" id="{B035187A-8BE3-493B-B525-F56EA6E23941}"/>
              </a:ext>
            </a:extLst>
          </p:cNvPr>
          <p:cNvSpPr>
            <a:spLocks noGrp="1"/>
          </p:cNvSpPr>
          <p:nvPr userDrawn="1">
            <p:ph type="pic" sz="quarter" idx="10" hasCustomPrompt="1"/>
          </p:nvPr>
        </p:nvSpPr>
        <p:spPr>
          <a:xfrm>
            <a:off x="1008357" y="1181878"/>
            <a:ext cx="4857162" cy="2247122"/>
          </a:xfrm>
          <a:prstGeom prst="roundRect">
            <a:avLst>
              <a:gd name="adj" fmla="val 9562"/>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50" name="Graphic 3">
            <a:hlinkClick r:id="rId2"/>
            <a:extLst>
              <a:ext uri="{FF2B5EF4-FFF2-40B4-BE49-F238E27FC236}">
                <a16:creationId xmlns:a16="http://schemas.microsoft.com/office/drawing/2014/main" id="{CEF45E55-8490-4E2D-89A9-FD55A59D2933}"/>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51" name="TextBox 50">
            <a:hlinkClick r:id="rId5"/>
            <a:extLst>
              <a:ext uri="{FF2B5EF4-FFF2-40B4-BE49-F238E27FC236}">
                <a16:creationId xmlns:a16="http://schemas.microsoft.com/office/drawing/2014/main" id="{37208062-8467-4518-B113-A2EECFA2E39D}"/>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7" name="그래픽 16">
            <a:extLst>
              <a:ext uri="{FF2B5EF4-FFF2-40B4-BE49-F238E27FC236}">
                <a16:creationId xmlns:a16="http://schemas.microsoft.com/office/drawing/2014/main" id="{4173FD53-7327-45FA-AF8E-AA8C034A3E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0" y="5211509"/>
            <a:ext cx="3164788" cy="1646491"/>
          </a:xfrm>
          <a:prstGeom prst="rect">
            <a:avLst/>
          </a:prstGeom>
        </p:spPr>
      </p:pic>
      <p:pic>
        <p:nvPicPr>
          <p:cNvPr id="19" name="그래픽 18">
            <a:extLst>
              <a:ext uri="{FF2B5EF4-FFF2-40B4-BE49-F238E27FC236}">
                <a16:creationId xmlns:a16="http://schemas.microsoft.com/office/drawing/2014/main" id="{6638F075-204D-41FF-A84B-E9D5B677802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8686697" y="4382254"/>
            <a:ext cx="3505303" cy="2475746"/>
          </a:xfrm>
          <a:prstGeom prst="rect">
            <a:avLst/>
          </a:prstGeom>
        </p:spPr>
      </p:pic>
    </p:spTree>
    <p:extLst>
      <p:ext uri="{BB962C8B-B14F-4D97-AF65-F5344CB8AC3E}">
        <p14:creationId xmlns:p14="http://schemas.microsoft.com/office/powerpoint/2010/main" val="2028376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21" name="Graphic 3">
            <a:hlinkClick r:id="rId2"/>
            <a:extLst>
              <a:ext uri="{FF2B5EF4-FFF2-40B4-BE49-F238E27FC236}">
                <a16:creationId xmlns:a16="http://schemas.microsoft.com/office/drawing/2014/main" id="{A1E4E4E3-74AF-45A7-9AEB-5F32A211D8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22" name="TextBox 21">
            <a:hlinkClick r:id="rId5"/>
            <a:extLst>
              <a:ext uri="{FF2B5EF4-FFF2-40B4-BE49-F238E27FC236}">
                <a16:creationId xmlns:a16="http://schemas.microsoft.com/office/drawing/2014/main" id="{B0B18A38-7D58-42AF-A9B1-66DA8E50756A}"/>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392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PTMON custom">
    <p:spTree>
      <p:nvGrpSpPr>
        <p:cNvPr id="1" name=""/>
        <p:cNvGrpSpPr/>
        <p:nvPr/>
      </p:nvGrpSpPr>
      <p:grpSpPr>
        <a:xfrm>
          <a:off x="0" y="0"/>
          <a:ext cx="0" cy="0"/>
          <a:chOff x="0" y="0"/>
          <a:chExt cx="0" cy="0"/>
        </a:xfrm>
      </p:grpSpPr>
      <p:pic>
        <p:nvPicPr>
          <p:cNvPr id="125" name="Graphic 3">
            <a:hlinkClick r:id="rId2"/>
            <a:extLst>
              <a:ext uri="{FF2B5EF4-FFF2-40B4-BE49-F238E27FC236}">
                <a16:creationId xmlns:a16="http://schemas.microsoft.com/office/drawing/2014/main" id="{8A63DB87-F7EF-4D32-B347-62C2866E740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126" name="TextBox 125">
            <a:hlinkClick r:id="rId5"/>
            <a:extLst>
              <a:ext uri="{FF2B5EF4-FFF2-40B4-BE49-F238E27FC236}">
                <a16:creationId xmlns:a16="http://schemas.microsoft.com/office/drawing/2014/main" id="{C4E865E5-2645-4BAB-9BD7-762CDBDAA37D}"/>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22" name="Graphic 3">
            <a:hlinkClick r:id="rId2"/>
            <a:extLst>
              <a:ext uri="{FF2B5EF4-FFF2-40B4-BE49-F238E27FC236}">
                <a16:creationId xmlns:a16="http://schemas.microsoft.com/office/drawing/2014/main" id="{EB4CEB89-E359-4DF3-8241-A89C82BAAB4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23" name="TextBox 22">
            <a:hlinkClick r:id="rId5"/>
            <a:extLst>
              <a:ext uri="{FF2B5EF4-FFF2-40B4-BE49-F238E27FC236}">
                <a16:creationId xmlns:a16="http://schemas.microsoft.com/office/drawing/2014/main" id="{1E6617CB-9A62-40D9-93D7-30645096756D}"/>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4" name="그래픽 23">
            <a:extLst>
              <a:ext uri="{FF2B5EF4-FFF2-40B4-BE49-F238E27FC236}">
                <a16:creationId xmlns:a16="http://schemas.microsoft.com/office/drawing/2014/main" id="{31F11C9F-9D17-4033-B024-ED1FCF2FA84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a:off x="0" y="4101830"/>
            <a:ext cx="3565395" cy="2756170"/>
          </a:xfrm>
          <a:prstGeom prst="rect">
            <a:avLst/>
          </a:prstGeom>
        </p:spPr>
      </p:pic>
      <p:pic>
        <p:nvPicPr>
          <p:cNvPr id="25" name="그래픽 24">
            <a:extLst>
              <a:ext uri="{FF2B5EF4-FFF2-40B4-BE49-F238E27FC236}">
                <a16:creationId xmlns:a16="http://schemas.microsoft.com/office/drawing/2014/main" id="{CFB0DA0F-3FDD-4CCF-8DB8-D930ACB3F50C}"/>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flipH="1">
            <a:off x="8852169" y="0"/>
            <a:ext cx="3339830" cy="2136909"/>
          </a:xfrm>
          <a:prstGeom prst="rect">
            <a:avLst/>
          </a:prstGeom>
        </p:spPr>
      </p:pic>
      <p:pic>
        <p:nvPicPr>
          <p:cNvPr id="35" name="그림 34">
            <a:extLst>
              <a:ext uri="{FF2B5EF4-FFF2-40B4-BE49-F238E27FC236}">
                <a16:creationId xmlns:a16="http://schemas.microsoft.com/office/drawing/2014/main" id="{CF2BC2A5-D56D-4FCF-A81E-74184FDD670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flipV="1">
            <a:off x="0" y="0"/>
            <a:ext cx="3583529" cy="2167507"/>
          </a:xfrm>
          <a:prstGeom prst="rect">
            <a:avLst/>
          </a:prstGeom>
        </p:spPr>
      </p:pic>
      <p:pic>
        <p:nvPicPr>
          <p:cNvPr id="36" name="그림 35">
            <a:extLst>
              <a:ext uri="{FF2B5EF4-FFF2-40B4-BE49-F238E27FC236}">
                <a16:creationId xmlns:a16="http://schemas.microsoft.com/office/drawing/2014/main" id="{DB042E6B-B5ED-4AE7-9931-A69A831C8D0A}"/>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flipH="1">
            <a:off x="9734761" y="4400761"/>
            <a:ext cx="2678653" cy="2235824"/>
          </a:xfrm>
          <a:prstGeom prst="rect">
            <a:avLst/>
          </a:prstGeom>
        </p:spPr>
      </p:pic>
    </p:spTree>
    <p:extLst>
      <p:ext uri="{BB962C8B-B14F-4D97-AF65-F5344CB8AC3E}">
        <p14:creationId xmlns:p14="http://schemas.microsoft.com/office/powerpoint/2010/main" val="36453664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35" name="Graphic 3">
            <a:hlinkClick r:id="rId2"/>
            <a:extLst>
              <a:ext uri="{FF2B5EF4-FFF2-40B4-BE49-F238E27FC236}">
                <a16:creationId xmlns:a16="http://schemas.microsoft.com/office/drawing/2014/main" id="{2372C380-5286-401C-9ABD-5B2825E2B8A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6" name="TextBox 35">
            <a:hlinkClick r:id="rId5"/>
            <a:extLst>
              <a:ext uri="{FF2B5EF4-FFF2-40B4-BE49-F238E27FC236}">
                <a16:creationId xmlns:a16="http://schemas.microsoft.com/office/drawing/2014/main" id="{61BADF15-9F8F-4D97-AED7-466D99E3A88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42" name="그래픽 41">
            <a:extLst>
              <a:ext uri="{FF2B5EF4-FFF2-40B4-BE49-F238E27FC236}">
                <a16:creationId xmlns:a16="http://schemas.microsoft.com/office/drawing/2014/main" id="{9A88AA27-C3F0-411F-8A91-1F08A130857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534371" y="3973636"/>
            <a:ext cx="2657629" cy="2884364"/>
          </a:xfrm>
          <a:prstGeom prst="rect">
            <a:avLst/>
          </a:prstGeom>
        </p:spPr>
      </p:pic>
      <p:pic>
        <p:nvPicPr>
          <p:cNvPr id="43" name="그래픽 42">
            <a:extLst>
              <a:ext uri="{FF2B5EF4-FFF2-40B4-BE49-F238E27FC236}">
                <a16:creationId xmlns:a16="http://schemas.microsoft.com/office/drawing/2014/main" id="{6E299D59-E1C6-4565-8593-466C3B54274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5400000" flipH="1">
            <a:off x="113368" y="-113367"/>
            <a:ext cx="2657629" cy="2884364"/>
          </a:xfrm>
          <a:prstGeom prst="rect">
            <a:avLst/>
          </a:prstGeom>
        </p:spPr>
      </p:pic>
      <p:pic>
        <p:nvPicPr>
          <p:cNvPr id="44" name="그림 43">
            <a:extLst>
              <a:ext uri="{FF2B5EF4-FFF2-40B4-BE49-F238E27FC236}">
                <a16:creationId xmlns:a16="http://schemas.microsoft.com/office/drawing/2014/main" id="{BA35B163-7000-478B-90A1-F90C87A247B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flipH="1" flipV="1">
            <a:off x="9289316" y="0"/>
            <a:ext cx="2902684" cy="1880147"/>
          </a:xfrm>
          <a:prstGeom prst="rect">
            <a:avLst/>
          </a:prstGeom>
        </p:spPr>
      </p:pic>
      <p:pic>
        <p:nvPicPr>
          <p:cNvPr id="45" name="그림 44">
            <a:extLst>
              <a:ext uri="{FF2B5EF4-FFF2-40B4-BE49-F238E27FC236}">
                <a16:creationId xmlns:a16="http://schemas.microsoft.com/office/drawing/2014/main" id="{4D42BC3D-A4CF-462F-8C74-73CDAE21E245}"/>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5010340"/>
            <a:ext cx="3540055" cy="1847660"/>
          </a:xfrm>
          <a:prstGeom prst="rect">
            <a:avLst/>
          </a:prstGeom>
        </p:spPr>
      </p:pic>
    </p:spTree>
    <p:extLst>
      <p:ext uri="{BB962C8B-B14F-4D97-AF65-F5344CB8AC3E}">
        <p14:creationId xmlns:p14="http://schemas.microsoft.com/office/powerpoint/2010/main" val="42522084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34" name="Graphic 3">
            <a:hlinkClick r:id="rId2"/>
            <a:extLst>
              <a:ext uri="{FF2B5EF4-FFF2-40B4-BE49-F238E27FC236}">
                <a16:creationId xmlns:a16="http://schemas.microsoft.com/office/drawing/2014/main" id="{A4EB8963-0A16-4FB1-B82B-4109A1823C4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5" name="TextBox 34">
            <a:hlinkClick r:id="rId5"/>
            <a:extLst>
              <a:ext uri="{FF2B5EF4-FFF2-40B4-BE49-F238E27FC236}">
                <a16:creationId xmlns:a16="http://schemas.microsoft.com/office/drawing/2014/main" id="{33903F7E-2EA2-4813-8CDB-82397338685B}"/>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6" name="그래픽 35">
            <a:extLst>
              <a:ext uri="{FF2B5EF4-FFF2-40B4-BE49-F238E27FC236}">
                <a16:creationId xmlns:a16="http://schemas.microsoft.com/office/drawing/2014/main" id="{5D7B005F-ADB6-4A51-A753-59DAE965CCE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626605" y="4101830"/>
            <a:ext cx="3565395" cy="2756170"/>
          </a:xfrm>
          <a:prstGeom prst="rect">
            <a:avLst/>
          </a:prstGeom>
        </p:spPr>
      </p:pic>
      <p:pic>
        <p:nvPicPr>
          <p:cNvPr id="38" name="그래픽 37">
            <a:extLst>
              <a:ext uri="{FF2B5EF4-FFF2-40B4-BE49-F238E27FC236}">
                <a16:creationId xmlns:a16="http://schemas.microsoft.com/office/drawing/2014/main" id="{3F6521D7-A736-4850-900B-E8AAE7496357}"/>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flipV="1">
            <a:off x="0" y="0"/>
            <a:ext cx="3164788" cy="1646491"/>
          </a:xfrm>
          <a:prstGeom prst="rect">
            <a:avLst/>
          </a:prstGeom>
        </p:spPr>
      </p:pic>
      <p:pic>
        <p:nvPicPr>
          <p:cNvPr id="46" name="그림 45">
            <a:extLst>
              <a:ext uri="{FF2B5EF4-FFF2-40B4-BE49-F238E27FC236}">
                <a16:creationId xmlns:a16="http://schemas.microsoft.com/office/drawing/2014/main" id="{7639ABFA-CFC4-4F5D-B841-CEF8CB216A0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flipV="1">
            <a:off x="0" y="-1"/>
            <a:ext cx="3618689" cy="1788513"/>
          </a:xfrm>
          <a:prstGeom prst="rect">
            <a:avLst/>
          </a:prstGeom>
        </p:spPr>
      </p:pic>
      <p:pic>
        <p:nvPicPr>
          <p:cNvPr id="47" name="그림 46">
            <a:extLst>
              <a:ext uri="{FF2B5EF4-FFF2-40B4-BE49-F238E27FC236}">
                <a16:creationId xmlns:a16="http://schemas.microsoft.com/office/drawing/2014/main" id="{5655124C-C187-44E2-9ECA-2F72CF6F6CB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194682" y="4980308"/>
            <a:ext cx="3997318" cy="1877692"/>
          </a:xfrm>
          <a:prstGeom prst="rect">
            <a:avLst/>
          </a:prstGeom>
        </p:spPr>
      </p:pic>
    </p:spTree>
    <p:extLst>
      <p:ext uri="{BB962C8B-B14F-4D97-AF65-F5344CB8AC3E}">
        <p14:creationId xmlns:p14="http://schemas.microsoft.com/office/powerpoint/2010/main" val="30774902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pic>
        <p:nvPicPr>
          <p:cNvPr id="30" name="Graphic 3">
            <a:hlinkClick r:id="rId2"/>
            <a:extLst>
              <a:ext uri="{FF2B5EF4-FFF2-40B4-BE49-F238E27FC236}">
                <a16:creationId xmlns:a16="http://schemas.microsoft.com/office/drawing/2014/main" id="{19FB4DD2-907F-4A0E-9DB1-3F299547D8C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1" name="TextBox 30">
            <a:hlinkClick r:id="rId5"/>
            <a:extLst>
              <a:ext uri="{FF2B5EF4-FFF2-40B4-BE49-F238E27FC236}">
                <a16:creationId xmlns:a16="http://schemas.microsoft.com/office/drawing/2014/main" id="{737C84E5-973A-49B0-91B2-AF67D2A2C4E9}"/>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7" name="그래픽 36">
            <a:extLst>
              <a:ext uri="{FF2B5EF4-FFF2-40B4-BE49-F238E27FC236}">
                <a16:creationId xmlns:a16="http://schemas.microsoft.com/office/drawing/2014/main" id="{07D17E37-2A5D-4C4A-AC93-E48709C88CC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V="1">
            <a:off x="0" y="4502436"/>
            <a:ext cx="3681571" cy="2355564"/>
          </a:xfrm>
          <a:prstGeom prst="rect">
            <a:avLst/>
          </a:prstGeom>
        </p:spPr>
      </p:pic>
      <p:pic>
        <p:nvPicPr>
          <p:cNvPr id="39" name="그래픽 38">
            <a:extLst>
              <a:ext uri="{FF2B5EF4-FFF2-40B4-BE49-F238E27FC236}">
                <a16:creationId xmlns:a16="http://schemas.microsoft.com/office/drawing/2014/main" id="{CFD470B5-1503-4606-B62F-EAEB11288E4B}"/>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flipV="1">
            <a:off x="8686697" y="0"/>
            <a:ext cx="3505303" cy="2475746"/>
          </a:xfrm>
          <a:prstGeom prst="rect">
            <a:avLst/>
          </a:prstGeom>
        </p:spPr>
      </p:pic>
      <p:pic>
        <p:nvPicPr>
          <p:cNvPr id="43" name="그림 42">
            <a:extLst>
              <a:ext uri="{FF2B5EF4-FFF2-40B4-BE49-F238E27FC236}">
                <a16:creationId xmlns:a16="http://schemas.microsoft.com/office/drawing/2014/main" id="{3FEF655E-A2F6-46C2-8137-A6F267B7287A}"/>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6095"/>
          <a:stretch/>
        </p:blipFill>
        <p:spPr>
          <a:xfrm>
            <a:off x="0" y="0"/>
            <a:ext cx="2302016" cy="2599881"/>
          </a:xfrm>
          <a:prstGeom prst="rect">
            <a:avLst/>
          </a:prstGeom>
        </p:spPr>
      </p:pic>
      <p:pic>
        <p:nvPicPr>
          <p:cNvPr id="44" name="그림 43">
            <a:extLst>
              <a:ext uri="{FF2B5EF4-FFF2-40B4-BE49-F238E27FC236}">
                <a16:creationId xmlns:a16="http://schemas.microsoft.com/office/drawing/2014/main" id="{EAA92A43-3188-441D-8114-EF4D64C8BA9E}"/>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b="21045"/>
          <a:stretch/>
        </p:blipFill>
        <p:spPr>
          <a:xfrm flipH="1">
            <a:off x="8075520" y="5161633"/>
            <a:ext cx="4116479" cy="1696368"/>
          </a:xfrm>
          <a:prstGeom prst="rect">
            <a:avLst/>
          </a:prstGeom>
        </p:spPr>
      </p:pic>
    </p:spTree>
    <p:extLst>
      <p:ext uri="{BB962C8B-B14F-4D97-AF65-F5344CB8AC3E}">
        <p14:creationId xmlns:p14="http://schemas.microsoft.com/office/powerpoint/2010/main" val="2702282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pic>
        <p:nvPicPr>
          <p:cNvPr id="27" name="Graphic 3">
            <a:hlinkClick r:id="rId2"/>
            <a:extLst>
              <a:ext uri="{FF2B5EF4-FFF2-40B4-BE49-F238E27FC236}">
                <a16:creationId xmlns:a16="http://schemas.microsoft.com/office/drawing/2014/main" id="{BDE1C37A-AA99-4467-A909-31B1016524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28" name="TextBox 27">
            <a:hlinkClick r:id="rId5"/>
            <a:extLst>
              <a:ext uri="{FF2B5EF4-FFF2-40B4-BE49-F238E27FC236}">
                <a16:creationId xmlns:a16="http://schemas.microsoft.com/office/drawing/2014/main" id="{595E1E71-B862-4569-8D74-D650175BC938}"/>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9" name="그래픽 28">
            <a:extLst>
              <a:ext uri="{FF2B5EF4-FFF2-40B4-BE49-F238E27FC236}">
                <a16:creationId xmlns:a16="http://schemas.microsoft.com/office/drawing/2014/main" id="{C9A62AF5-AEBD-4AC1-95B3-24D5AF5465A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V="1">
            <a:off x="113368" y="-113367"/>
            <a:ext cx="2657629" cy="2884364"/>
          </a:xfrm>
          <a:prstGeom prst="rect">
            <a:avLst/>
          </a:prstGeom>
        </p:spPr>
      </p:pic>
      <p:pic>
        <p:nvPicPr>
          <p:cNvPr id="30" name="그래픽 29">
            <a:extLst>
              <a:ext uri="{FF2B5EF4-FFF2-40B4-BE49-F238E27FC236}">
                <a16:creationId xmlns:a16="http://schemas.microsoft.com/office/drawing/2014/main" id="{43CACED2-1D75-41DB-97FE-D5900BF1FFC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a:off x="9421003" y="4087003"/>
            <a:ext cx="2657629" cy="2884364"/>
          </a:xfrm>
          <a:prstGeom prst="rect">
            <a:avLst/>
          </a:prstGeom>
        </p:spPr>
      </p:pic>
      <p:pic>
        <p:nvPicPr>
          <p:cNvPr id="31" name="그림 30">
            <a:extLst>
              <a:ext uri="{FF2B5EF4-FFF2-40B4-BE49-F238E27FC236}">
                <a16:creationId xmlns:a16="http://schemas.microsoft.com/office/drawing/2014/main" id="{D8820A1E-D7C1-4218-B627-452C1B0983B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4671710"/>
            <a:ext cx="3375326" cy="2186290"/>
          </a:xfrm>
          <a:prstGeom prst="rect">
            <a:avLst/>
          </a:prstGeom>
        </p:spPr>
      </p:pic>
      <p:pic>
        <p:nvPicPr>
          <p:cNvPr id="32" name="그림 31">
            <a:extLst>
              <a:ext uri="{FF2B5EF4-FFF2-40B4-BE49-F238E27FC236}">
                <a16:creationId xmlns:a16="http://schemas.microsoft.com/office/drawing/2014/main" id="{718B3530-10CA-4E4F-9667-A80308078024}"/>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1944"/>
          <a:stretch/>
        </p:blipFill>
        <p:spPr>
          <a:xfrm flipH="1" flipV="1">
            <a:off x="8939368" y="0"/>
            <a:ext cx="3252632" cy="2520440"/>
          </a:xfrm>
          <a:prstGeom prst="rect">
            <a:avLst/>
          </a:prstGeom>
        </p:spPr>
      </p:pic>
    </p:spTree>
    <p:extLst>
      <p:ext uri="{BB962C8B-B14F-4D97-AF65-F5344CB8AC3E}">
        <p14:creationId xmlns:p14="http://schemas.microsoft.com/office/powerpoint/2010/main" val="25275682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26" name="Graphic 3">
            <a:hlinkClick r:id="rId2"/>
            <a:extLst>
              <a:ext uri="{FF2B5EF4-FFF2-40B4-BE49-F238E27FC236}">
                <a16:creationId xmlns:a16="http://schemas.microsoft.com/office/drawing/2014/main" id="{161324E8-58AD-4504-AFA7-7DA95B363B3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27" name="TextBox 26">
            <a:hlinkClick r:id="rId5"/>
            <a:extLst>
              <a:ext uri="{FF2B5EF4-FFF2-40B4-BE49-F238E27FC236}">
                <a16:creationId xmlns:a16="http://schemas.microsoft.com/office/drawing/2014/main" id="{1F4E2F81-FAE7-4D4B-BEE2-E99F431E85EF}"/>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5" name="그래픽 34">
            <a:extLst>
              <a:ext uri="{FF2B5EF4-FFF2-40B4-BE49-F238E27FC236}">
                <a16:creationId xmlns:a16="http://schemas.microsoft.com/office/drawing/2014/main" id="{3B3EB98B-41E2-44DE-AE6C-D3ED3A35158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 y="4980563"/>
            <a:ext cx="3608701" cy="1877438"/>
          </a:xfrm>
          <a:prstGeom prst="rect">
            <a:avLst/>
          </a:prstGeom>
        </p:spPr>
      </p:pic>
      <p:pic>
        <p:nvPicPr>
          <p:cNvPr id="36" name="그래픽 35">
            <a:extLst>
              <a:ext uri="{FF2B5EF4-FFF2-40B4-BE49-F238E27FC236}">
                <a16:creationId xmlns:a16="http://schemas.microsoft.com/office/drawing/2014/main" id="{AC9DB650-97C2-416B-BC14-730272BBAD3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flipV="1">
            <a:off x="9534371" y="0"/>
            <a:ext cx="2657629" cy="2884364"/>
          </a:xfrm>
          <a:prstGeom prst="rect">
            <a:avLst/>
          </a:prstGeom>
        </p:spPr>
      </p:pic>
      <p:pic>
        <p:nvPicPr>
          <p:cNvPr id="42" name="그림 41">
            <a:extLst>
              <a:ext uri="{FF2B5EF4-FFF2-40B4-BE49-F238E27FC236}">
                <a16:creationId xmlns:a16="http://schemas.microsoft.com/office/drawing/2014/main" id="{50063C78-8691-488E-8B36-47478D541E25}"/>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36226"/>
          <a:stretch/>
        </p:blipFill>
        <p:spPr>
          <a:xfrm>
            <a:off x="0" y="4785645"/>
            <a:ext cx="2532186" cy="2072355"/>
          </a:xfrm>
          <a:prstGeom prst="rect">
            <a:avLst/>
          </a:prstGeom>
        </p:spPr>
      </p:pic>
      <p:pic>
        <p:nvPicPr>
          <p:cNvPr id="43" name="그림 42">
            <a:extLst>
              <a:ext uri="{FF2B5EF4-FFF2-40B4-BE49-F238E27FC236}">
                <a16:creationId xmlns:a16="http://schemas.microsoft.com/office/drawing/2014/main" id="{1049D86D-ABD8-4D70-AE33-D5AC533F71A3}"/>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0462"/>
          <a:stretch/>
        </p:blipFill>
        <p:spPr>
          <a:xfrm flipH="1" flipV="1">
            <a:off x="8823371" y="-1"/>
            <a:ext cx="3368629" cy="2093253"/>
          </a:xfrm>
          <a:prstGeom prst="rect">
            <a:avLst/>
          </a:prstGeom>
        </p:spPr>
      </p:pic>
    </p:spTree>
    <p:extLst>
      <p:ext uri="{BB962C8B-B14F-4D97-AF65-F5344CB8AC3E}">
        <p14:creationId xmlns:p14="http://schemas.microsoft.com/office/powerpoint/2010/main" val="294578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pic>
        <p:nvPicPr>
          <p:cNvPr id="30" name="Graphic 3">
            <a:hlinkClick r:id="rId2"/>
            <a:extLst>
              <a:ext uri="{FF2B5EF4-FFF2-40B4-BE49-F238E27FC236}">
                <a16:creationId xmlns:a16="http://schemas.microsoft.com/office/drawing/2014/main" id="{CE0F7CB8-CC28-490F-81C2-FDB7A146203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1" name="TextBox 30">
            <a:hlinkClick r:id="rId5"/>
            <a:extLst>
              <a:ext uri="{FF2B5EF4-FFF2-40B4-BE49-F238E27FC236}">
                <a16:creationId xmlns:a16="http://schemas.microsoft.com/office/drawing/2014/main" id="{79BE6EAF-EE62-428E-A766-D8D9747305BC}"/>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2" name="그래픽 31">
            <a:extLst>
              <a:ext uri="{FF2B5EF4-FFF2-40B4-BE49-F238E27FC236}">
                <a16:creationId xmlns:a16="http://schemas.microsoft.com/office/drawing/2014/main" id="{2C969440-FA69-4ADF-B52B-442143729E50}"/>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a:off x="0" y="4101830"/>
            <a:ext cx="3565395" cy="2756170"/>
          </a:xfrm>
          <a:prstGeom prst="rect">
            <a:avLst/>
          </a:prstGeom>
        </p:spPr>
      </p:pic>
      <p:pic>
        <p:nvPicPr>
          <p:cNvPr id="33" name="그래픽 32">
            <a:extLst>
              <a:ext uri="{FF2B5EF4-FFF2-40B4-BE49-F238E27FC236}">
                <a16:creationId xmlns:a16="http://schemas.microsoft.com/office/drawing/2014/main" id="{1BD944F9-11A9-4FD8-AFDB-B45E123E3E6C}"/>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flipH="1">
            <a:off x="8999241" y="0"/>
            <a:ext cx="3192758" cy="2042809"/>
          </a:xfrm>
          <a:prstGeom prst="rect">
            <a:avLst/>
          </a:prstGeom>
        </p:spPr>
      </p:pic>
      <p:pic>
        <p:nvPicPr>
          <p:cNvPr id="37" name="그림 36">
            <a:extLst>
              <a:ext uri="{FF2B5EF4-FFF2-40B4-BE49-F238E27FC236}">
                <a16:creationId xmlns:a16="http://schemas.microsoft.com/office/drawing/2014/main" id="{01A6F15B-ABE3-4DEA-94F8-CE31133CD947}"/>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15005"/>
          <a:stretch/>
        </p:blipFill>
        <p:spPr>
          <a:xfrm>
            <a:off x="0" y="4426901"/>
            <a:ext cx="3416210" cy="2431099"/>
          </a:xfrm>
          <a:prstGeom prst="rect">
            <a:avLst/>
          </a:prstGeom>
        </p:spPr>
      </p:pic>
      <p:pic>
        <p:nvPicPr>
          <p:cNvPr id="39" name="그림 38">
            <a:extLst>
              <a:ext uri="{FF2B5EF4-FFF2-40B4-BE49-F238E27FC236}">
                <a16:creationId xmlns:a16="http://schemas.microsoft.com/office/drawing/2014/main" id="{9AF42E14-7B40-41FD-86F0-035F17007C9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flipV="1">
            <a:off x="8336374" y="0"/>
            <a:ext cx="3855626" cy="1811134"/>
          </a:xfrm>
          <a:prstGeom prst="rect">
            <a:avLst/>
          </a:prstGeom>
        </p:spPr>
      </p:pic>
    </p:spTree>
    <p:extLst>
      <p:ext uri="{BB962C8B-B14F-4D97-AF65-F5344CB8AC3E}">
        <p14:creationId xmlns:p14="http://schemas.microsoft.com/office/powerpoint/2010/main" val="1282830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32" Type="http://schemas.openxmlformats.org/officeDocument/2006/relationships/image" Target="../media/image8.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 Id="rId30"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3260D924-EFF6-4474-B9EC-FB54B51B75A1}"/>
              </a:ext>
            </a:extLst>
          </p:cNvPr>
          <p:cNvSpPr/>
          <p:nvPr userDrawn="1"/>
        </p:nvSpPr>
        <p:spPr>
          <a:xfrm>
            <a:off x="3281303" y="6142728"/>
            <a:ext cx="45719" cy="45719"/>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88"/>
                  <a:pt x="81894"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6" name="자유형: 도형 5">
            <a:extLst>
              <a:ext uri="{FF2B5EF4-FFF2-40B4-BE49-F238E27FC236}">
                <a16:creationId xmlns:a16="http://schemas.microsoft.com/office/drawing/2014/main" id="{C35A966F-7D23-47CB-99F2-4D52955B852B}"/>
              </a:ext>
            </a:extLst>
          </p:cNvPr>
          <p:cNvSpPr/>
          <p:nvPr userDrawn="1"/>
        </p:nvSpPr>
        <p:spPr>
          <a:xfrm>
            <a:off x="2837428" y="293506"/>
            <a:ext cx="45719" cy="45719"/>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94"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7" name="자유형: 도형 6">
            <a:extLst>
              <a:ext uri="{FF2B5EF4-FFF2-40B4-BE49-F238E27FC236}">
                <a16:creationId xmlns:a16="http://schemas.microsoft.com/office/drawing/2014/main" id="{361B5FD5-AC00-4152-892E-1123DA0CD01E}"/>
              </a:ext>
            </a:extLst>
          </p:cNvPr>
          <p:cNvSpPr/>
          <p:nvPr userDrawn="1"/>
        </p:nvSpPr>
        <p:spPr>
          <a:xfrm>
            <a:off x="5600174" y="293505"/>
            <a:ext cx="45719" cy="45719"/>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94"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8" name="자유형: 도형 7">
            <a:extLst>
              <a:ext uri="{FF2B5EF4-FFF2-40B4-BE49-F238E27FC236}">
                <a16:creationId xmlns:a16="http://schemas.microsoft.com/office/drawing/2014/main" id="{DE1596CB-8182-4ADB-ABEE-654FD0789BC4}"/>
              </a:ext>
            </a:extLst>
          </p:cNvPr>
          <p:cNvSpPr/>
          <p:nvPr userDrawn="1"/>
        </p:nvSpPr>
        <p:spPr>
          <a:xfrm>
            <a:off x="264039" y="4043095"/>
            <a:ext cx="45719" cy="45719"/>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58" y="998"/>
                  <a:pt x="35668" y="998"/>
                </a:cubicBezTo>
                <a:close/>
              </a:path>
            </a:pathLst>
          </a:custGeom>
          <a:solidFill>
            <a:srgbClr val="75DDC9"/>
          </a:solidFill>
          <a:ln w="3560" cap="flat">
            <a:noFill/>
            <a:prstDash val="solid"/>
            <a:miter/>
          </a:ln>
        </p:spPr>
        <p:txBody>
          <a:bodyPr rtlCol="0" anchor="ctr"/>
          <a:lstStyle/>
          <a:p>
            <a:endParaRPr lang="ko-KR" altLang="en-US"/>
          </a:p>
        </p:txBody>
      </p:sp>
      <p:pic>
        <p:nvPicPr>
          <p:cNvPr id="16" name="그래픽 15">
            <a:extLst>
              <a:ext uri="{FF2B5EF4-FFF2-40B4-BE49-F238E27FC236}">
                <a16:creationId xmlns:a16="http://schemas.microsoft.com/office/drawing/2014/main" id="{EBB25012-AA36-4EFF-A62F-42B41C23F627}"/>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3664934" y="6375804"/>
            <a:ext cx="166665" cy="166665"/>
          </a:xfrm>
          <a:prstGeom prst="rect">
            <a:avLst/>
          </a:prstGeom>
        </p:spPr>
      </p:pic>
      <p:pic>
        <p:nvPicPr>
          <p:cNvPr id="17" name="그래픽 16">
            <a:extLst>
              <a:ext uri="{FF2B5EF4-FFF2-40B4-BE49-F238E27FC236}">
                <a16:creationId xmlns:a16="http://schemas.microsoft.com/office/drawing/2014/main" id="{2FF2D0EF-A62E-437B-AA15-0574B840E082}"/>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452333" y="404935"/>
            <a:ext cx="175437" cy="175437"/>
          </a:xfrm>
          <a:prstGeom prst="rect">
            <a:avLst/>
          </a:prstGeom>
        </p:spPr>
      </p:pic>
      <p:sp>
        <p:nvSpPr>
          <p:cNvPr id="20" name="자유형: 도형 19">
            <a:extLst>
              <a:ext uri="{FF2B5EF4-FFF2-40B4-BE49-F238E27FC236}">
                <a16:creationId xmlns:a16="http://schemas.microsoft.com/office/drawing/2014/main" id="{672FA259-8B2C-4B34-B91C-524ED6290175}"/>
              </a:ext>
            </a:extLst>
          </p:cNvPr>
          <p:cNvSpPr/>
          <p:nvPr userDrawn="1"/>
        </p:nvSpPr>
        <p:spPr>
          <a:xfrm>
            <a:off x="11197285" y="1439032"/>
            <a:ext cx="45719" cy="45719"/>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58" y="72688"/>
                  <a:pt x="81858"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BE69EBFB-73BC-499A-94EF-5C3AE2123EB8}"/>
              </a:ext>
            </a:extLst>
          </p:cNvPr>
          <p:cNvSpPr/>
          <p:nvPr userDrawn="1"/>
        </p:nvSpPr>
        <p:spPr>
          <a:xfrm>
            <a:off x="8631082" y="6321813"/>
            <a:ext cx="45719" cy="45719"/>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58" y="72652"/>
                  <a:pt x="81858"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F7769366-260F-4402-815B-B9921BB6FF08}"/>
              </a:ext>
            </a:extLst>
          </p:cNvPr>
          <p:cNvSpPr/>
          <p:nvPr userDrawn="1"/>
        </p:nvSpPr>
        <p:spPr>
          <a:xfrm>
            <a:off x="11592490" y="5183972"/>
            <a:ext cx="45719" cy="45719"/>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94"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23" name="자유형: 도형 22">
            <a:extLst>
              <a:ext uri="{FF2B5EF4-FFF2-40B4-BE49-F238E27FC236}">
                <a16:creationId xmlns:a16="http://schemas.microsoft.com/office/drawing/2014/main" id="{AF6361A9-849B-496C-A08C-EB11DABB96DB}"/>
              </a:ext>
            </a:extLst>
          </p:cNvPr>
          <p:cNvSpPr/>
          <p:nvPr userDrawn="1"/>
        </p:nvSpPr>
        <p:spPr>
          <a:xfrm>
            <a:off x="10238840" y="6601710"/>
            <a:ext cx="45719" cy="45719"/>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94" y="998"/>
                  <a:pt x="35668" y="998"/>
                </a:cubicBezTo>
                <a:close/>
              </a:path>
            </a:pathLst>
          </a:custGeom>
          <a:solidFill>
            <a:srgbClr val="75DDC9"/>
          </a:solidFill>
          <a:ln w="3560" cap="flat">
            <a:noFill/>
            <a:prstDash val="solid"/>
            <a:miter/>
          </a:ln>
        </p:spPr>
        <p:txBody>
          <a:bodyPr rtlCol="0" anchor="ctr"/>
          <a:lstStyle/>
          <a:p>
            <a:endParaRPr lang="ko-KR" altLang="en-US"/>
          </a:p>
        </p:txBody>
      </p:sp>
      <p:sp>
        <p:nvSpPr>
          <p:cNvPr id="24" name="자유형: 도형 23">
            <a:extLst>
              <a:ext uri="{FF2B5EF4-FFF2-40B4-BE49-F238E27FC236}">
                <a16:creationId xmlns:a16="http://schemas.microsoft.com/office/drawing/2014/main" id="{1527596E-5EBB-4C4E-88ED-5A794597EA90}"/>
              </a:ext>
            </a:extLst>
          </p:cNvPr>
          <p:cNvSpPr/>
          <p:nvPr userDrawn="1"/>
        </p:nvSpPr>
        <p:spPr>
          <a:xfrm>
            <a:off x="8441912" y="177842"/>
            <a:ext cx="45719" cy="45719"/>
          </a:xfrm>
          <a:custGeom>
            <a:avLst/>
            <a:gdLst>
              <a:gd name="connsiteX0" fmla="*/ 35668 w 71226"/>
              <a:gd name="connsiteY0" fmla="*/ 998 h 71226"/>
              <a:gd name="connsiteX1" fmla="*/ 35668 w 71226"/>
              <a:gd name="connsiteY1" fmla="*/ 72652 h 71226"/>
              <a:gd name="connsiteX2" fmla="*/ 35668 w 71226"/>
              <a:gd name="connsiteY2" fmla="*/ 998 h 71226"/>
            </a:gdLst>
            <a:ahLst/>
            <a:cxnLst>
              <a:cxn ang="0">
                <a:pos x="connsiteX0" y="connsiteY0"/>
              </a:cxn>
              <a:cxn ang="0">
                <a:pos x="connsiteX1" y="connsiteY1"/>
              </a:cxn>
              <a:cxn ang="0">
                <a:pos x="connsiteX2" y="connsiteY2"/>
              </a:cxn>
            </a:cxnLst>
            <a:rect l="l" t="t" r="r" b="b"/>
            <a:pathLst>
              <a:path w="71226" h="71226">
                <a:moveTo>
                  <a:pt x="35668" y="998"/>
                </a:moveTo>
                <a:cubicBezTo>
                  <a:pt x="-10558" y="998"/>
                  <a:pt x="-10558" y="72652"/>
                  <a:pt x="35668" y="72652"/>
                </a:cubicBezTo>
                <a:cubicBezTo>
                  <a:pt x="81894" y="72652"/>
                  <a:pt x="81894" y="998"/>
                  <a:pt x="35668" y="998"/>
                </a:cubicBezTo>
                <a:close/>
              </a:path>
            </a:pathLst>
          </a:custGeom>
          <a:solidFill>
            <a:srgbClr val="75DDC9"/>
          </a:solidFill>
          <a:ln w="3560" cap="flat">
            <a:noFill/>
            <a:prstDash val="solid"/>
            <a:miter/>
          </a:ln>
        </p:spPr>
        <p:txBody>
          <a:bodyPr rtlCol="0" anchor="ctr"/>
          <a:lstStyle/>
          <a:p>
            <a:endParaRPr lang="ko-KR" altLang="en-US"/>
          </a:p>
        </p:txBody>
      </p:sp>
      <p:pic>
        <p:nvPicPr>
          <p:cNvPr id="25" name="그래픽 24">
            <a:extLst>
              <a:ext uri="{FF2B5EF4-FFF2-40B4-BE49-F238E27FC236}">
                <a16:creationId xmlns:a16="http://schemas.microsoft.com/office/drawing/2014/main" id="{D1014BEA-A8ED-4F0B-A1C9-FEA2A31CDC41}"/>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11562410" y="6199384"/>
            <a:ext cx="201753" cy="195174"/>
          </a:xfrm>
          <a:prstGeom prst="rect">
            <a:avLst/>
          </a:prstGeom>
        </p:spPr>
      </p:pic>
      <p:pic>
        <p:nvPicPr>
          <p:cNvPr id="26" name="그래픽 25">
            <a:extLst>
              <a:ext uri="{FF2B5EF4-FFF2-40B4-BE49-F238E27FC236}">
                <a16:creationId xmlns:a16="http://schemas.microsoft.com/office/drawing/2014/main" id="{1F6C6194-8DE9-47E8-8E07-F066718B4C73}"/>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11757077" y="2187882"/>
            <a:ext cx="166665" cy="221489"/>
          </a:xfrm>
          <a:prstGeom prst="rect">
            <a:avLst/>
          </a:prstGeom>
        </p:spPr>
      </p:pic>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72" r:id="rId22"/>
    <p:sldLayoutId id="2147483664" r:id="rId2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D09F3D-9FEE-4D94-A533-4097F1B794A6}"/>
              </a:ext>
            </a:extLst>
          </p:cNvPr>
          <p:cNvSpPr txBox="1"/>
          <p:nvPr/>
        </p:nvSpPr>
        <p:spPr>
          <a:xfrm>
            <a:off x="2002970" y="1620441"/>
            <a:ext cx="8490857" cy="1200329"/>
          </a:xfrm>
          <a:prstGeom prst="rect">
            <a:avLst/>
          </a:prstGeom>
          <a:noFill/>
        </p:spPr>
        <p:txBody>
          <a:bodyPr wrap="square" rtlCol="0">
            <a:spAutoFit/>
          </a:bodyPr>
          <a:lstStyle/>
          <a:p>
            <a:r>
              <a:rPr lang="en-US" altLang="ko-KR" sz="7200" dirty="0" err="1">
                <a:solidFill>
                  <a:srgbClr val="003128"/>
                </a:solidFill>
                <a:latin typeface="+mj-lt"/>
                <a:cs typeface="Arial" panose="020B0604020202020204" pitchFamily="34" charset="0"/>
              </a:rPr>
              <a:t>PlanTris</a:t>
            </a:r>
            <a:endParaRPr lang="ko-KR" altLang="en-US" sz="4400" dirty="0">
              <a:solidFill>
                <a:srgbClr val="003128"/>
              </a:solidFill>
              <a:latin typeface="+mj-lt"/>
              <a:cs typeface="Arial" panose="020B0604020202020204" pitchFamily="34" charset="0"/>
            </a:endParaRPr>
          </a:p>
        </p:txBody>
      </p:sp>
      <p:sp>
        <p:nvSpPr>
          <p:cNvPr id="5" name="TextBox 4">
            <a:extLst>
              <a:ext uri="{FF2B5EF4-FFF2-40B4-BE49-F238E27FC236}">
                <a16:creationId xmlns:a16="http://schemas.microsoft.com/office/drawing/2014/main" id="{4BE5944B-72EB-4DAA-8FCC-BB6CAEE037CA}"/>
              </a:ext>
            </a:extLst>
          </p:cNvPr>
          <p:cNvSpPr txBox="1"/>
          <p:nvPr/>
        </p:nvSpPr>
        <p:spPr>
          <a:xfrm>
            <a:off x="4538159" y="2764333"/>
            <a:ext cx="4397119" cy="461665"/>
          </a:xfrm>
          <a:prstGeom prst="rect">
            <a:avLst/>
          </a:prstGeom>
          <a:noFill/>
        </p:spPr>
        <p:txBody>
          <a:bodyPr wrap="square" rtlCol="0">
            <a:spAutoFit/>
          </a:bodyPr>
          <a:lstStyle/>
          <a:p>
            <a:r>
              <a:rPr lang="en-IN" altLang="ko-KR" sz="2400" dirty="0">
                <a:solidFill>
                  <a:srgbClr val="003128"/>
                </a:solidFill>
                <a:cs typeface="Arial" panose="020B0604020202020204" pitchFamily="34" charset="0"/>
              </a:rPr>
              <a:t>- A plant care web app using ml</a:t>
            </a:r>
            <a:endParaRPr lang="ko-KR" altLang="en-US" sz="2400" dirty="0">
              <a:solidFill>
                <a:srgbClr val="003128"/>
              </a:solidFill>
              <a:cs typeface="Arial" panose="020B0604020202020204" pitchFamily="34" charset="0"/>
            </a:endParaRPr>
          </a:p>
        </p:txBody>
      </p:sp>
      <p:sp>
        <p:nvSpPr>
          <p:cNvPr id="6" name="사각형: 둥근 모서리 5">
            <a:extLst>
              <a:ext uri="{FF2B5EF4-FFF2-40B4-BE49-F238E27FC236}">
                <a16:creationId xmlns:a16="http://schemas.microsoft.com/office/drawing/2014/main" id="{6DDDA9C4-E781-4275-AF75-B2869D496947}"/>
              </a:ext>
            </a:extLst>
          </p:cNvPr>
          <p:cNvSpPr/>
          <p:nvPr/>
        </p:nvSpPr>
        <p:spPr>
          <a:xfrm>
            <a:off x="5998614" y="4215901"/>
            <a:ext cx="3991428" cy="522515"/>
          </a:xfrm>
          <a:prstGeom prst="roundRect">
            <a:avLst>
              <a:gd name="adj" fmla="val 50000"/>
            </a:avLst>
          </a:prstGeom>
          <a:solidFill>
            <a:srgbClr val="30B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mj-lt"/>
              </a:rPr>
              <a:t>29. 04. 2023</a:t>
            </a:r>
            <a:endParaRPr lang="ko-KR" altLang="en-US" dirty="0">
              <a:solidFill>
                <a:schemeClr val="bg1"/>
              </a:solidFill>
              <a:latin typeface="+mj-lt"/>
            </a:endParaRPr>
          </a:p>
        </p:txBody>
      </p:sp>
      <p:sp>
        <p:nvSpPr>
          <p:cNvPr id="7" name="TextBox 6">
            <a:extLst>
              <a:ext uri="{FF2B5EF4-FFF2-40B4-BE49-F238E27FC236}">
                <a16:creationId xmlns:a16="http://schemas.microsoft.com/office/drawing/2014/main" id="{8469D937-4765-4D37-94D9-3434E4A72BB2}"/>
              </a:ext>
            </a:extLst>
          </p:cNvPr>
          <p:cNvSpPr txBox="1"/>
          <p:nvPr/>
        </p:nvSpPr>
        <p:spPr>
          <a:xfrm>
            <a:off x="6174658" y="4996160"/>
            <a:ext cx="5053780" cy="1046440"/>
          </a:xfrm>
          <a:prstGeom prst="rect">
            <a:avLst/>
          </a:prstGeom>
          <a:noFill/>
        </p:spPr>
        <p:txBody>
          <a:bodyPr wrap="square" rtlCol="0">
            <a:spAutoFit/>
          </a:bodyPr>
          <a:lstStyle/>
          <a:p>
            <a:r>
              <a:rPr lang="en-US" altLang="ko-KR" sz="1600" b="1" dirty="0">
                <a:solidFill>
                  <a:srgbClr val="003128"/>
                </a:solidFill>
              </a:rPr>
              <a:t>Done By-</a:t>
            </a:r>
          </a:p>
          <a:p>
            <a:endParaRPr lang="en-US" altLang="ko-KR" sz="1400" dirty="0">
              <a:solidFill>
                <a:srgbClr val="003128"/>
              </a:solidFill>
            </a:endParaRPr>
          </a:p>
          <a:p>
            <a:pPr marL="342900" indent="-342900">
              <a:buAutoNum type="arabicParenR"/>
            </a:pPr>
            <a:r>
              <a:rPr lang="en-US" altLang="ko-KR" sz="1600" dirty="0">
                <a:solidFill>
                  <a:srgbClr val="003128"/>
                </a:solidFill>
              </a:rPr>
              <a:t>Nirmal S, 4</a:t>
            </a:r>
            <a:r>
              <a:rPr lang="en-US" altLang="ko-KR" sz="1600" baseline="30000" dirty="0">
                <a:solidFill>
                  <a:srgbClr val="003128"/>
                </a:solidFill>
              </a:rPr>
              <a:t>th</a:t>
            </a:r>
            <a:r>
              <a:rPr lang="en-US" altLang="ko-KR" sz="1600" dirty="0">
                <a:solidFill>
                  <a:srgbClr val="003128"/>
                </a:solidFill>
              </a:rPr>
              <a:t>  </a:t>
            </a:r>
            <a:r>
              <a:rPr lang="en-US" altLang="ko-KR" sz="1600" dirty="0" err="1">
                <a:solidFill>
                  <a:srgbClr val="003128"/>
                </a:solidFill>
              </a:rPr>
              <a:t>Yr</a:t>
            </a:r>
            <a:r>
              <a:rPr lang="en-US" altLang="ko-KR" sz="1600" dirty="0">
                <a:solidFill>
                  <a:srgbClr val="003128"/>
                </a:solidFill>
              </a:rPr>
              <a:t> CSE, RMK Engineering College</a:t>
            </a:r>
          </a:p>
          <a:p>
            <a:pPr marL="342900" indent="-342900">
              <a:buAutoNum type="arabicParenR"/>
            </a:pPr>
            <a:r>
              <a:rPr lang="en-US" altLang="ko-KR" sz="1600" dirty="0">
                <a:solidFill>
                  <a:srgbClr val="003128"/>
                </a:solidFill>
              </a:rPr>
              <a:t>Mahalakshmi S, 4</a:t>
            </a:r>
            <a:r>
              <a:rPr lang="en-US" altLang="ko-KR" sz="1600" baseline="30000" dirty="0">
                <a:solidFill>
                  <a:srgbClr val="003128"/>
                </a:solidFill>
              </a:rPr>
              <a:t>th</a:t>
            </a:r>
            <a:r>
              <a:rPr lang="en-US" altLang="ko-KR" sz="1600" dirty="0">
                <a:solidFill>
                  <a:srgbClr val="003128"/>
                </a:solidFill>
              </a:rPr>
              <a:t> </a:t>
            </a:r>
            <a:r>
              <a:rPr lang="en-US" altLang="ko-KR" sz="1600" dirty="0" err="1">
                <a:solidFill>
                  <a:srgbClr val="003128"/>
                </a:solidFill>
              </a:rPr>
              <a:t>Yr</a:t>
            </a:r>
            <a:r>
              <a:rPr lang="en-US" altLang="ko-KR" sz="1600" dirty="0">
                <a:solidFill>
                  <a:srgbClr val="003128"/>
                </a:solidFill>
              </a:rPr>
              <a:t> CSE, RMK Engineering College</a:t>
            </a:r>
          </a:p>
        </p:txBody>
      </p:sp>
      <p:sp>
        <p:nvSpPr>
          <p:cNvPr id="2" name="Title 1">
            <a:extLst>
              <a:ext uri="{FF2B5EF4-FFF2-40B4-BE49-F238E27FC236}">
                <a16:creationId xmlns:a16="http://schemas.microsoft.com/office/drawing/2014/main" id="{52E521A6-1031-D82E-3187-7DB5317FD4F6}"/>
              </a:ext>
            </a:extLst>
          </p:cNvPr>
          <p:cNvSpPr txBox="1">
            <a:spLocks/>
          </p:cNvSpPr>
          <p:nvPr/>
        </p:nvSpPr>
        <p:spPr>
          <a:xfrm>
            <a:off x="5842821" y="6211039"/>
            <a:ext cx="6349179" cy="63447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u="sng" dirty="0">
                <a:solidFill>
                  <a:schemeClr val="accent5">
                    <a:lumMod val="75000"/>
                  </a:schemeClr>
                </a:solidFill>
                <a:latin typeface="Bradley Hand ITC" panose="03070402050302030203" pitchFamily="66" charset="0"/>
              </a:rPr>
              <a:t>-”Empowering plant care, at one click with </a:t>
            </a:r>
            <a:r>
              <a:rPr lang="en-US" sz="2400" b="1" u="sng" dirty="0" err="1">
                <a:solidFill>
                  <a:schemeClr val="accent5">
                    <a:lumMod val="75000"/>
                  </a:schemeClr>
                </a:solidFill>
                <a:latin typeface="Bradley Hand ITC" panose="03070402050302030203" pitchFamily="66" charset="0"/>
              </a:rPr>
              <a:t>PlanTris</a:t>
            </a:r>
            <a:r>
              <a:rPr lang="en-US" sz="2400" b="1" u="sng" dirty="0">
                <a:solidFill>
                  <a:schemeClr val="accent5">
                    <a:lumMod val="75000"/>
                  </a:schemeClr>
                </a:solidFill>
                <a:latin typeface="Bradley Hand ITC" panose="03070402050302030203" pitchFamily="66" charset="0"/>
              </a:rPr>
              <a:t>”</a:t>
            </a:r>
            <a:endParaRPr lang="en-SG" sz="2400" b="1" dirty="0">
              <a:solidFill>
                <a:schemeClr val="accent5">
                  <a:lumMod val="75000"/>
                </a:schemeClr>
              </a:solidFill>
              <a:latin typeface="Bradley Hand ITC" panose="03070402050302030203" pitchFamily="66" charset="0"/>
            </a:endParaRPr>
          </a:p>
        </p:txBody>
      </p:sp>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34B73A-20E5-ACAE-BC9F-4BDD74EB8761}"/>
              </a:ext>
            </a:extLst>
          </p:cNvPr>
          <p:cNvSpPr txBox="1"/>
          <p:nvPr/>
        </p:nvSpPr>
        <p:spPr>
          <a:xfrm>
            <a:off x="949152" y="180387"/>
            <a:ext cx="8194848" cy="584775"/>
          </a:xfrm>
          <a:prstGeom prst="rect">
            <a:avLst/>
          </a:prstGeom>
          <a:noFill/>
          <a:effectLst/>
        </p:spPr>
        <p:txBody>
          <a:bodyPr wrap="square" rtlCol="0">
            <a:spAutoFit/>
          </a:bodyPr>
          <a:lstStyle>
            <a:defPPr>
              <a:defRPr lang="ko-KR"/>
            </a:defPPr>
            <a:lvl1pPr algn="ctr">
              <a:defRPr sz="2800" b="0">
                <a:solidFill>
                  <a:srgbClr val="40C0B5"/>
                </a:solidFill>
                <a:cs typeface="Arial" panose="020B0604020202020204" pitchFamily="34" charset="0"/>
              </a:defRPr>
            </a:lvl1pPr>
          </a:lstStyle>
          <a:p>
            <a:pPr algn="l"/>
            <a:r>
              <a:rPr lang="en-US" altLang="ko-KR" sz="3200" dirty="0">
                <a:solidFill>
                  <a:srgbClr val="30BBAC"/>
                </a:solidFill>
                <a:latin typeface="+mj-lt"/>
              </a:rPr>
              <a:t>10 – Steps to run our project !</a:t>
            </a:r>
            <a:endParaRPr lang="ko-KR" altLang="en-US" sz="3200" dirty="0">
              <a:solidFill>
                <a:srgbClr val="30BBAC"/>
              </a:solidFill>
              <a:latin typeface="+mj-lt"/>
            </a:endParaRPr>
          </a:p>
        </p:txBody>
      </p:sp>
      <p:sp>
        <p:nvSpPr>
          <p:cNvPr id="3" name="직사각형 17">
            <a:extLst>
              <a:ext uri="{FF2B5EF4-FFF2-40B4-BE49-F238E27FC236}">
                <a16:creationId xmlns:a16="http://schemas.microsoft.com/office/drawing/2014/main" id="{3FB7DE11-E0B9-477F-9180-5B24C9131BB2}"/>
              </a:ext>
            </a:extLst>
          </p:cNvPr>
          <p:cNvSpPr/>
          <p:nvPr/>
        </p:nvSpPr>
        <p:spPr>
          <a:xfrm>
            <a:off x="1257265" y="1679563"/>
            <a:ext cx="9437239" cy="2803781"/>
          </a:xfrm>
          <a:prstGeom prst="rect">
            <a:avLst/>
          </a:prstGeom>
        </p:spPr>
        <p:txBody>
          <a:bodyPr wrap="square">
            <a:spAutoFit/>
          </a:bodyPr>
          <a:lstStyle/>
          <a:p>
            <a:pPr marL="457200" indent="-457200" algn="just">
              <a:lnSpc>
                <a:spcPct val="150000"/>
              </a:lnSpc>
              <a:buFont typeface="+mj-lt"/>
              <a:buAutoNum type="arabicPeriod"/>
            </a:pPr>
            <a:r>
              <a:rPr lang="en-US" altLang="ko-KR" sz="2000" dirty="0">
                <a:solidFill>
                  <a:srgbClr val="003128"/>
                </a:solidFill>
                <a:latin typeface="Century Gothic" panose="020B0502020202020204" pitchFamily="34" charset="0"/>
              </a:rPr>
              <a:t>Extract the zip file.</a:t>
            </a:r>
          </a:p>
          <a:p>
            <a:pPr marL="457200" indent="-457200" algn="just">
              <a:lnSpc>
                <a:spcPct val="150000"/>
              </a:lnSpc>
              <a:buFont typeface="+mj-lt"/>
              <a:buAutoNum type="arabicPeriod"/>
            </a:pPr>
            <a:r>
              <a:rPr lang="en-US" altLang="ko-KR" sz="2000" dirty="0">
                <a:solidFill>
                  <a:srgbClr val="003128"/>
                </a:solidFill>
                <a:latin typeface="Century Gothic" panose="020B0502020202020204" pitchFamily="34" charset="0"/>
              </a:rPr>
              <a:t>Install XAMPP server with Apache and MySQL.</a:t>
            </a:r>
          </a:p>
          <a:p>
            <a:pPr marL="457200" indent="-457200" algn="just">
              <a:lnSpc>
                <a:spcPct val="150000"/>
              </a:lnSpc>
              <a:buFont typeface="+mj-lt"/>
              <a:buAutoNum type="arabicPeriod"/>
            </a:pPr>
            <a:r>
              <a:rPr lang="en-US" altLang="ko-KR" sz="2000" dirty="0">
                <a:solidFill>
                  <a:srgbClr val="003128"/>
                </a:solidFill>
                <a:latin typeface="Century Gothic" panose="020B0502020202020204" pitchFamily="34" charset="0"/>
              </a:rPr>
              <a:t>Copy extracted files to "</a:t>
            </a:r>
            <a:r>
              <a:rPr lang="en-US" altLang="ko-KR" sz="2000" dirty="0" err="1">
                <a:solidFill>
                  <a:srgbClr val="003128"/>
                </a:solidFill>
                <a:latin typeface="Century Gothic" panose="020B0502020202020204" pitchFamily="34" charset="0"/>
              </a:rPr>
              <a:t>htdocs</a:t>
            </a:r>
            <a:r>
              <a:rPr lang="en-US" altLang="ko-KR" sz="2000" dirty="0">
                <a:solidFill>
                  <a:srgbClr val="003128"/>
                </a:solidFill>
                <a:latin typeface="Century Gothic" panose="020B0502020202020204" pitchFamily="34" charset="0"/>
              </a:rPr>
              <a:t>" folder in XAMPP directory.</a:t>
            </a:r>
          </a:p>
          <a:p>
            <a:pPr marL="457200" indent="-457200" algn="just">
              <a:lnSpc>
                <a:spcPct val="150000"/>
              </a:lnSpc>
              <a:buFont typeface="+mj-lt"/>
              <a:buAutoNum type="arabicPeriod"/>
            </a:pPr>
            <a:r>
              <a:rPr lang="en-US" altLang="ko-KR" sz="2000" dirty="0">
                <a:solidFill>
                  <a:srgbClr val="003128"/>
                </a:solidFill>
                <a:latin typeface="Century Gothic" panose="020B0502020202020204" pitchFamily="34" charset="0"/>
              </a:rPr>
              <a:t>Update path settings in the project folder.</a:t>
            </a:r>
          </a:p>
          <a:p>
            <a:pPr marL="457200" indent="-457200" algn="just">
              <a:lnSpc>
                <a:spcPct val="150000"/>
              </a:lnSpc>
              <a:buFont typeface="+mj-lt"/>
              <a:buAutoNum type="arabicPeriod"/>
            </a:pPr>
            <a:r>
              <a:rPr lang="en-US" altLang="ko-KR" sz="2000" dirty="0">
                <a:solidFill>
                  <a:srgbClr val="003128"/>
                </a:solidFill>
                <a:latin typeface="Century Gothic" panose="020B0502020202020204" pitchFamily="34" charset="0"/>
              </a:rPr>
              <a:t>Start Apache and MySQL in XAMPP control panel.</a:t>
            </a:r>
          </a:p>
          <a:p>
            <a:pPr marL="457200" indent="-457200" algn="just">
              <a:lnSpc>
                <a:spcPct val="150000"/>
              </a:lnSpc>
              <a:buFont typeface="+mj-lt"/>
              <a:buAutoNum type="arabicPeriod"/>
            </a:pPr>
            <a:r>
              <a:rPr lang="en-US" altLang="ko-KR" sz="2000" dirty="0">
                <a:solidFill>
                  <a:srgbClr val="003128"/>
                </a:solidFill>
                <a:latin typeface="Century Gothic" panose="020B0502020202020204" pitchFamily="34" charset="0"/>
              </a:rPr>
              <a:t>Open "https://localhost/project" in the browser to run the project.</a:t>
            </a:r>
          </a:p>
        </p:txBody>
      </p:sp>
    </p:spTree>
    <p:extLst>
      <p:ext uri="{BB962C8B-B14F-4D97-AF65-F5344CB8AC3E}">
        <p14:creationId xmlns:p14="http://schemas.microsoft.com/office/powerpoint/2010/main" val="3083761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65AA50-3C8A-4A6A-B15D-A0016C78E16C}"/>
              </a:ext>
            </a:extLst>
          </p:cNvPr>
          <p:cNvSpPr txBox="1"/>
          <p:nvPr/>
        </p:nvSpPr>
        <p:spPr>
          <a:xfrm>
            <a:off x="959126" y="1887753"/>
            <a:ext cx="2628900" cy="2547257"/>
          </a:xfrm>
          <a:prstGeom prst="rect">
            <a:avLst/>
          </a:prstGeom>
          <a:noFill/>
        </p:spPr>
        <p:txBody>
          <a:bodyPr vert="horz" lIns="91440" tIns="45720" rIns="91440" bIns="45720" rtlCol="0" anchor="ctr" anchorCtr="0">
            <a:normAutofit/>
          </a:bodyPr>
          <a:lstStyle>
            <a:defPPr>
              <a:defRPr lang="ko-KR"/>
            </a:defPPr>
            <a:lvl1pPr>
              <a:defRPr sz="4000" b="1">
                <a:latin typeface="+mj-lt"/>
                <a:cs typeface="Arial" panose="020B0604020202020204" pitchFamily="34" charset="0"/>
              </a:defRPr>
            </a:lvl1pPr>
          </a:lstStyle>
          <a:p>
            <a:pPr algn="ctr" latinLnBrk="0">
              <a:lnSpc>
                <a:spcPct val="90000"/>
              </a:lnSpc>
              <a:spcBef>
                <a:spcPct val="0"/>
              </a:spcBef>
              <a:spcAft>
                <a:spcPts val="600"/>
              </a:spcAft>
            </a:pPr>
            <a:r>
              <a:rPr lang="en-US" altLang="ko-KR" sz="3600" b="0" kern="1200">
                <a:solidFill>
                  <a:srgbClr val="FFFFFF"/>
                </a:solidFill>
                <a:latin typeface="+mj-lt"/>
                <a:ea typeface="+mj-ea"/>
                <a:cs typeface="+mj-cs"/>
              </a:rPr>
              <a:t>Thanks !</a:t>
            </a:r>
          </a:p>
        </p:txBody>
      </p:sp>
      <p:sp>
        <p:nvSpPr>
          <p:cNvPr id="5" name="TextBox 4">
            <a:extLst>
              <a:ext uri="{FF2B5EF4-FFF2-40B4-BE49-F238E27FC236}">
                <a16:creationId xmlns:a16="http://schemas.microsoft.com/office/drawing/2014/main" id="{9AC4DCE5-58C1-482D-87AE-2C9C6AC258F8}"/>
              </a:ext>
            </a:extLst>
          </p:cNvPr>
          <p:cNvSpPr txBox="1"/>
          <p:nvPr/>
        </p:nvSpPr>
        <p:spPr>
          <a:xfrm>
            <a:off x="5065644" y="3429000"/>
            <a:ext cx="6097656" cy="646331"/>
          </a:xfrm>
          <a:prstGeom prst="rect">
            <a:avLst/>
          </a:prstGeom>
          <a:noFill/>
        </p:spPr>
        <p:txBody>
          <a:bodyPr wrap="square">
            <a:spAutoFit/>
          </a:bodyPr>
          <a:lstStyle/>
          <a:p>
            <a:r>
              <a:rPr lang="en-IN" dirty="0"/>
              <a:t>https://drive.google.com/file/d/16c4eWKLKW5as6x9zUf-6sqB965hFJQaC/view?usp=sharing</a:t>
            </a:r>
          </a:p>
        </p:txBody>
      </p:sp>
    </p:spTree>
    <p:extLst>
      <p:ext uri="{BB962C8B-B14F-4D97-AF65-F5344CB8AC3E}">
        <p14:creationId xmlns:p14="http://schemas.microsoft.com/office/powerpoint/2010/main" val="1907620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36A263C-750F-4739-A820-D9F8CDBCC4D0}"/>
              </a:ext>
            </a:extLst>
          </p:cNvPr>
          <p:cNvSpPr txBox="1"/>
          <p:nvPr/>
        </p:nvSpPr>
        <p:spPr>
          <a:xfrm>
            <a:off x="1609322" y="43519"/>
            <a:ext cx="8178802" cy="584775"/>
          </a:xfrm>
          <a:prstGeom prst="rect">
            <a:avLst/>
          </a:prstGeom>
          <a:noFill/>
          <a:effectLst/>
        </p:spPr>
        <p:txBody>
          <a:bodyPr wrap="square" rtlCol="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en-US" altLang="ko-KR" b="0" dirty="0">
                <a:solidFill>
                  <a:srgbClr val="003128"/>
                </a:solidFill>
                <a:latin typeface="+mn-lt"/>
              </a:rPr>
              <a:t>Contents</a:t>
            </a:r>
            <a:endParaRPr lang="ko-KR" altLang="en-US" b="0" dirty="0">
              <a:solidFill>
                <a:srgbClr val="003128"/>
              </a:solidFill>
              <a:latin typeface="+mn-lt"/>
            </a:endParaRPr>
          </a:p>
        </p:txBody>
      </p:sp>
      <p:grpSp>
        <p:nvGrpSpPr>
          <p:cNvPr id="2" name="Group 1">
            <a:extLst>
              <a:ext uri="{FF2B5EF4-FFF2-40B4-BE49-F238E27FC236}">
                <a16:creationId xmlns:a16="http://schemas.microsoft.com/office/drawing/2014/main" id="{44DCF2A5-94E3-9C1B-0D31-16A9AEF53FC0}"/>
              </a:ext>
            </a:extLst>
          </p:cNvPr>
          <p:cNvGrpSpPr/>
          <p:nvPr/>
        </p:nvGrpSpPr>
        <p:grpSpPr>
          <a:xfrm>
            <a:off x="529494" y="1598908"/>
            <a:ext cx="2531361" cy="1046440"/>
            <a:chOff x="476733" y="1461058"/>
            <a:chExt cx="2531361" cy="1046440"/>
          </a:xfrm>
        </p:grpSpPr>
        <p:sp>
          <p:nvSpPr>
            <p:cNvPr id="19" name="직사각형 18">
              <a:extLst>
                <a:ext uri="{FF2B5EF4-FFF2-40B4-BE49-F238E27FC236}">
                  <a16:creationId xmlns:a16="http://schemas.microsoft.com/office/drawing/2014/main" id="{D7D6FDFC-EB39-4FD8-B29E-16B4BA510C22}"/>
                </a:ext>
              </a:extLst>
            </p:cNvPr>
            <p:cNvSpPr/>
            <p:nvPr/>
          </p:nvSpPr>
          <p:spPr>
            <a:xfrm>
              <a:off x="476733" y="1984278"/>
              <a:ext cx="2531361" cy="523220"/>
            </a:xfrm>
            <a:prstGeom prst="rect">
              <a:avLst/>
            </a:prstGeom>
          </p:spPr>
          <p:txBody>
            <a:bodyPr wrap="square">
              <a:spAutoFit/>
            </a:bodyPr>
            <a:lstStyle/>
            <a:p>
              <a:r>
                <a:rPr lang="en-US" altLang="ko-KR" sz="2800" dirty="0">
                  <a:solidFill>
                    <a:srgbClr val="003128"/>
                  </a:solidFill>
                  <a:latin typeface="+mj-lt"/>
                </a:rPr>
                <a:t>Abstract</a:t>
              </a:r>
              <a:endParaRPr lang="ko-KR" altLang="en-US" sz="2800" dirty="0">
                <a:solidFill>
                  <a:srgbClr val="003128"/>
                </a:solidFill>
                <a:latin typeface="+mj-lt"/>
              </a:endParaRPr>
            </a:p>
          </p:txBody>
        </p:sp>
        <p:sp>
          <p:nvSpPr>
            <p:cNvPr id="20" name="직사각형 19">
              <a:extLst>
                <a:ext uri="{FF2B5EF4-FFF2-40B4-BE49-F238E27FC236}">
                  <a16:creationId xmlns:a16="http://schemas.microsoft.com/office/drawing/2014/main" id="{B847FE82-7D24-4F00-AA7D-928DB19B0E94}"/>
                </a:ext>
              </a:extLst>
            </p:cNvPr>
            <p:cNvSpPr/>
            <p:nvPr/>
          </p:nvSpPr>
          <p:spPr>
            <a:xfrm>
              <a:off x="874011" y="1461058"/>
              <a:ext cx="868403" cy="523220"/>
            </a:xfrm>
            <a:prstGeom prst="rect">
              <a:avLst/>
            </a:prstGeom>
          </p:spPr>
          <p:txBody>
            <a:bodyPr wrap="square">
              <a:spAutoFit/>
            </a:bodyPr>
            <a:lstStyle/>
            <a:p>
              <a:r>
                <a:rPr lang="en-US" altLang="ko-KR" sz="2800" dirty="0">
                  <a:solidFill>
                    <a:srgbClr val="003128"/>
                  </a:solidFill>
                </a:rPr>
                <a:t>01</a:t>
              </a:r>
              <a:endParaRPr lang="ko-KR" altLang="en-US" sz="2800" dirty="0">
                <a:solidFill>
                  <a:srgbClr val="003128"/>
                </a:solidFill>
              </a:endParaRPr>
            </a:p>
          </p:txBody>
        </p:sp>
      </p:grpSp>
      <p:grpSp>
        <p:nvGrpSpPr>
          <p:cNvPr id="21" name="Group 20">
            <a:extLst>
              <a:ext uri="{FF2B5EF4-FFF2-40B4-BE49-F238E27FC236}">
                <a16:creationId xmlns:a16="http://schemas.microsoft.com/office/drawing/2014/main" id="{1A525F53-1CFE-5063-A635-74756AD0DF25}"/>
              </a:ext>
            </a:extLst>
          </p:cNvPr>
          <p:cNvGrpSpPr/>
          <p:nvPr/>
        </p:nvGrpSpPr>
        <p:grpSpPr>
          <a:xfrm>
            <a:off x="3202603" y="1550782"/>
            <a:ext cx="2531361" cy="1505112"/>
            <a:chOff x="4433042" y="1461058"/>
            <a:chExt cx="2531361" cy="1505112"/>
          </a:xfrm>
        </p:grpSpPr>
        <p:sp>
          <p:nvSpPr>
            <p:cNvPr id="35" name="직사각형 34">
              <a:extLst>
                <a:ext uri="{FF2B5EF4-FFF2-40B4-BE49-F238E27FC236}">
                  <a16:creationId xmlns:a16="http://schemas.microsoft.com/office/drawing/2014/main" id="{EDD5EE7D-791A-400F-8032-BA0D216B53EE}"/>
                </a:ext>
              </a:extLst>
            </p:cNvPr>
            <p:cNvSpPr/>
            <p:nvPr/>
          </p:nvSpPr>
          <p:spPr>
            <a:xfrm>
              <a:off x="4433042" y="2012063"/>
              <a:ext cx="2531361" cy="954107"/>
            </a:xfrm>
            <a:prstGeom prst="rect">
              <a:avLst/>
            </a:prstGeom>
          </p:spPr>
          <p:txBody>
            <a:bodyPr wrap="square">
              <a:spAutoFit/>
            </a:bodyPr>
            <a:lstStyle/>
            <a:p>
              <a:r>
                <a:rPr lang="en-US" altLang="ko-KR" sz="2800" dirty="0">
                  <a:solidFill>
                    <a:srgbClr val="003128"/>
                  </a:solidFill>
                  <a:latin typeface="+mj-lt"/>
                </a:rPr>
                <a:t>Problem Definition</a:t>
              </a:r>
              <a:endParaRPr lang="ko-KR" altLang="en-US" sz="2800" dirty="0">
                <a:solidFill>
                  <a:srgbClr val="003128"/>
                </a:solidFill>
                <a:latin typeface="+mj-lt"/>
              </a:endParaRPr>
            </a:p>
          </p:txBody>
        </p:sp>
        <p:sp>
          <p:nvSpPr>
            <p:cNvPr id="36" name="직사각형 35">
              <a:extLst>
                <a:ext uri="{FF2B5EF4-FFF2-40B4-BE49-F238E27FC236}">
                  <a16:creationId xmlns:a16="http://schemas.microsoft.com/office/drawing/2014/main" id="{2AD6834C-D974-4234-B614-2531764F02BA}"/>
                </a:ext>
              </a:extLst>
            </p:cNvPr>
            <p:cNvSpPr/>
            <p:nvPr/>
          </p:nvSpPr>
          <p:spPr>
            <a:xfrm>
              <a:off x="4969468" y="1461058"/>
              <a:ext cx="868403" cy="523220"/>
            </a:xfrm>
            <a:prstGeom prst="rect">
              <a:avLst/>
            </a:prstGeom>
          </p:spPr>
          <p:txBody>
            <a:bodyPr wrap="square">
              <a:spAutoFit/>
            </a:bodyPr>
            <a:lstStyle/>
            <a:p>
              <a:r>
                <a:rPr lang="en-US" altLang="ko-KR" sz="2800" dirty="0">
                  <a:solidFill>
                    <a:srgbClr val="003128"/>
                  </a:solidFill>
                </a:rPr>
                <a:t>02</a:t>
              </a:r>
              <a:endParaRPr lang="ko-KR" altLang="en-US" sz="2800" dirty="0">
                <a:solidFill>
                  <a:srgbClr val="003128"/>
                </a:solidFill>
              </a:endParaRPr>
            </a:p>
          </p:txBody>
        </p:sp>
      </p:grpSp>
      <p:grpSp>
        <p:nvGrpSpPr>
          <p:cNvPr id="22" name="Group 21">
            <a:extLst>
              <a:ext uri="{FF2B5EF4-FFF2-40B4-BE49-F238E27FC236}">
                <a16:creationId xmlns:a16="http://schemas.microsoft.com/office/drawing/2014/main" id="{E88A0092-A944-5656-60A0-76AD7831ED7A}"/>
              </a:ext>
            </a:extLst>
          </p:cNvPr>
          <p:cNvGrpSpPr/>
          <p:nvPr/>
        </p:nvGrpSpPr>
        <p:grpSpPr>
          <a:xfrm>
            <a:off x="6096000" y="1578567"/>
            <a:ext cx="2531361" cy="1477327"/>
            <a:chOff x="7931863" y="1461058"/>
            <a:chExt cx="2531361" cy="1477327"/>
          </a:xfrm>
        </p:grpSpPr>
        <p:sp>
          <p:nvSpPr>
            <p:cNvPr id="38" name="직사각형 37">
              <a:extLst>
                <a:ext uri="{FF2B5EF4-FFF2-40B4-BE49-F238E27FC236}">
                  <a16:creationId xmlns:a16="http://schemas.microsoft.com/office/drawing/2014/main" id="{35E2DFF4-9F46-4508-A3F0-77AC49D31126}"/>
                </a:ext>
              </a:extLst>
            </p:cNvPr>
            <p:cNvSpPr/>
            <p:nvPr/>
          </p:nvSpPr>
          <p:spPr>
            <a:xfrm>
              <a:off x="7931863" y="1984278"/>
              <a:ext cx="2531361" cy="954107"/>
            </a:xfrm>
            <a:prstGeom prst="rect">
              <a:avLst/>
            </a:prstGeom>
          </p:spPr>
          <p:txBody>
            <a:bodyPr wrap="square">
              <a:spAutoFit/>
            </a:bodyPr>
            <a:lstStyle/>
            <a:p>
              <a:r>
                <a:rPr lang="en-US" altLang="ko-KR" sz="2800" dirty="0">
                  <a:solidFill>
                    <a:srgbClr val="003128"/>
                  </a:solidFill>
                  <a:latin typeface="+mj-lt"/>
                </a:rPr>
                <a:t>Proposed Solution</a:t>
              </a:r>
              <a:endParaRPr lang="ko-KR" altLang="en-US" sz="2800" dirty="0">
                <a:solidFill>
                  <a:srgbClr val="003128"/>
                </a:solidFill>
                <a:latin typeface="+mj-lt"/>
              </a:endParaRPr>
            </a:p>
          </p:txBody>
        </p:sp>
        <p:sp>
          <p:nvSpPr>
            <p:cNvPr id="39" name="직사각형 38">
              <a:extLst>
                <a:ext uri="{FF2B5EF4-FFF2-40B4-BE49-F238E27FC236}">
                  <a16:creationId xmlns:a16="http://schemas.microsoft.com/office/drawing/2014/main" id="{CBE064CA-B8EB-4B4B-AB95-02BCBE3A4F5D}"/>
                </a:ext>
              </a:extLst>
            </p:cNvPr>
            <p:cNvSpPr/>
            <p:nvPr/>
          </p:nvSpPr>
          <p:spPr>
            <a:xfrm>
              <a:off x="8518272" y="1461058"/>
              <a:ext cx="868403" cy="523220"/>
            </a:xfrm>
            <a:prstGeom prst="rect">
              <a:avLst/>
            </a:prstGeom>
          </p:spPr>
          <p:txBody>
            <a:bodyPr wrap="square">
              <a:spAutoFit/>
            </a:bodyPr>
            <a:lstStyle/>
            <a:p>
              <a:r>
                <a:rPr lang="en-US" altLang="ko-KR" sz="2800" dirty="0">
                  <a:solidFill>
                    <a:srgbClr val="003128"/>
                  </a:solidFill>
                </a:rPr>
                <a:t>03</a:t>
              </a:r>
              <a:endParaRPr lang="ko-KR" altLang="en-US" sz="2800" dirty="0">
                <a:solidFill>
                  <a:srgbClr val="003128"/>
                </a:solidFill>
              </a:endParaRPr>
            </a:p>
          </p:txBody>
        </p:sp>
      </p:grpSp>
      <p:grpSp>
        <p:nvGrpSpPr>
          <p:cNvPr id="3" name="Group 2">
            <a:extLst>
              <a:ext uri="{FF2B5EF4-FFF2-40B4-BE49-F238E27FC236}">
                <a16:creationId xmlns:a16="http://schemas.microsoft.com/office/drawing/2014/main" id="{6EB74793-48FF-BEEC-74FD-9FDA38B8F306}"/>
              </a:ext>
            </a:extLst>
          </p:cNvPr>
          <p:cNvGrpSpPr/>
          <p:nvPr/>
        </p:nvGrpSpPr>
        <p:grpSpPr>
          <a:xfrm>
            <a:off x="9131145" y="1598908"/>
            <a:ext cx="2531361" cy="1046440"/>
            <a:chOff x="2060656" y="3891267"/>
            <a:chExt cx="2531361" cy="1046440"/>
          </a:xfrm>
        </p:grpSpPr>
        <p:sp>
          <p:nvSpPr>
            <p:cNvPr id="4" name="직사각형 18">
              <a:extLst>
                <a:ext uri="{FF2B5EF4-FFF2-40B4-BE49-F238E27FC236}">
                  <a16:creationId xmlns:a16="http://schemas.microsoft.com/office/drawing/2014/main" id="{31049F1F-AD8D-8755-E506-2B9364E2EEEB}"/>
                </a:ext>
              </a:extLst>
            </p:cNvPr>
            <p:cNvSpPr/>
            <p:nvPr/>
          </p:nvSpPr>
          <p:spPr>
            <a:xfrm>
              <a:off x="2060656" y="4414487"/>
              <a:ext cx="2531361" cy="523220"/>
            </a:xfrm>
            <a:prstGeom prst="rect">
              <a:avLst/>
            </a:prstGeom>
          </p:spPr>
          <p:txBody>
            <a:bodyPr wrap="square">
              <a:spAutoFit/>
            </a:bodyPr>
            <a:lstStyle/>
            <a:p>
              <a:r>
                <a:rPr lang="en-US" altLang="ko-KR" sz="2800" dirty="0">
                  <a:solidFill>
                    <a:srgbClr val="003128"/>
                  </a:solidFill>
                  <a:latin typeface="+mj-lt"/>
                </a:rPr>
                <a:t>  Idea</a:t>
              </a:r>
              <a:endParaRPr lang="ko-KR" altLang="en-US" sz="2800" dirty="0">
                <a:solidFill>
                  <a:srgbClr val="003128"/>
                </a:solidFill>
                <a:latin typeface="+mj-lt"/>
              </a:endParaRPr>
            </a:p>
          </p:txBody>
        </p:sp>
        <p:sp>
          <p:nvSpPr>
            <p:cNvPr id="5" name="직사각형 19">
              <a:extLst>
                <a:ext uri="{FF2B5EF4-FFF2-40B4-BE49-F238E27FC236}">
                  <a16:creationId xmlns:a16="http://schemas.microsoft.com/office/drawing/2014/main" id="{0ED60F39-D9EF-674A-5BC4-F76A69C400B1}"/>
                </a:ext>
              </a:extLst>
            </p:cNvPr>
            <p:cNvSpPr/>
            <p:nvPr/>
          </p:nvSpPr>
          <p:spPr>
            <a:xfrm>
              <a:off x="2457934" y="3891267"/>
              <a:ext cx="868403" cy="523220"/>
            </a:xfrm>
            <a:prstGeom prst="rect">
              <a:avLst/>
            </a:prstGeom>
          </p:spPr>
          <p:txBody>
            <a:bodyPr wrap="square">
              <a:spAutoFit/>
            </a:bodyPr>
            <a:lstStyle/>
            <a:p>
              <a:r>
                <a:rPr lang="en-US" altLang="ko-KR" sz="2800" dirty="0">
                  <a:solidFill>
                    <a:srgbClr val="003128"/>
                  </a:solidFill>
                </a:rPr>
                <a:t>04</a:t>
              </a:r>
              <a:endParaRPr lang="ko-KR" altLang="en-US" sz="2800" dirty="0">
                <a:solidFill>
                  <a:srgbClr val="003128"/>
                </a:solidFill>
              </a:endParaRPr>
            </a:p>
          </p:txBody>
        </p:sp>
      </p:grpSp>
      <p:grpSp>
        <p:nvGrpSpPr>
          <p:cNvPr id="6" name="Group 5">
            <a:extLst>
              <a:ext uri="{FF2B5EF4-FFF2-40B4-BE49-F238E27FC236}">
                <a16:creationId xmlns:a16="http://schemas.microsoft.com/office/drawing/2014/main" id="{4446F4E6-1802-BFB0-595F-ED814D9E8AA2}"/>
              </a:ext>
            </a:extLst>
          </p:cNvPr>
          <p:cNvGrpSpPr/>
          <p:nvPr/>
        </p:nvGrpSpPr>
        <p:grpSpPr>
          <a:xfrm>
            <a:off x="71113" y="3276146"/>
            <a:ext cx="3975207" cy="2339102"/>
            <a:chOff x="476733" y="1461058"/>
            <a:chExt cx="2531361" cy="2339102"/>
          </a:xfrm>
        </p:grpSpPr>
        <p:sp>
          <p:nvSpPr>
            <p:cNvPr id="7" name="직사각형 18">
              <a:extLst>
                <a:ext uri="{FF2B5EF4-FFF2-40B4-BE49-F238E27FC236}">
                  <a16:creationId xmlns:a16="http://schemas.microsoft.com/office/drawing/2014/main" id="{D3E26CF0-2171-3DEC-43AD-37ADAFF7AB59}"/>
                </a:ext>
              </a:extLst>
            </p:cNvPr>
            <p:cNvSpPr/>
            <p:nvPr/>
          </p:nvSpPr>
          <p:spPr>
            <a:xfrm>
              <a:off x="476733" y="1984278"/>
              <a:ext cx="2531361" cy="1815882"/>
            </a:xfrm>
            <a:prstGeom prst="rect">
              <a:avLst/>
            </a:prstGeom>
          </p:spPr>
          <p:txBody>
            <a:bodyPr wrap="square">
              <a:spAutoFit/>
            </a:bodyPr>
            <a:lstStyle/>
            <a:p>
              <a:r>
                <a:rPr lang="en-US" altLang="ko-KR" sz="2800" dirty="0">
                  <a:solidFill>
                    <a:srgbClr val="003128"/>
                  </a:solidFill>
                  <a:latin typeface="+mj-lt"/>
                </a:rPr>
                <a:t>Existing System Vs Proposed System</a:t>
              </a:r>
              <a:endParaRPr lang="ko-KR" altLang="en-US" sz="2800" dirty="0">
                <a:solidFill>
                  <a:srgbClr val="003128"/>
                </a:solidFill>
                <a:latin typeface="+mj-lt"/>
              </a:endParaRPr>
            </a:p>
          </p:txBody>
        </p:sp>
        <p:sp>
          <p:nvSpPr>
            <p:cNvPr id="8" name="직사각형 19">
              <a:extLst>
                <a:ext uri="{FF2B5EF4-FFF2-40B4-BE49-F238E27FC236}">
                  <a16:creationId xmlns:a16="http://schemas.microsoft.com/office/drawing/2014/main" id="{876E5165-0179-4A1E-9760-B6A121946090}"/>
                </a:ext>
              </a:extLst>
            </p:cNvPr>
            <p:cNvSpPr/>
            <p:nvPr/>
          </p:nvSpPr>
          <p:spPr>
            <a:xfrm>
              <a:off x="1282702" y="1461058"/>
              <a:ext cx="868403" cy="523220"/>
            </a:xfrm>
            <a:prstGeom prst="rect">
              <a:avLst/>
            </a:prstGeom>
          </p:spPr>
          <p:txBody>
            <a:bodyPr wrap="square">
              <a:spAutoFit/>
            </a:bodyPr>
            <a:lstStyle/>
            <a:p>
              <a:r>
                <a:rPr lang="en-US" altLang="ko-KR" sz="2800" dirty="0">
                  <a:solidFill>
                    <a:srgbClr val="003128"/>
                  </a:solidFill>
                </a:rPr>
                <a:t>05</a:t>
              </a:r>
              <a:endParaRPr lang="ko-KR" altLang="en-US" sz="2800" dirty="0">
                <a:solidFill>
                  <a:srgbClr val="003128"/>
                </a:solidFill>
              </a:endParaRPr>
            </a:p>
          </p:txBody>
        </p:sp>
      </p:grpSp>
      <p:grpSp>
        <p:nvGrpSpPr>
          <p:cNvPr id="9" name="Group 8">
            <a:extLst>
              <a:ext uri="{FF2B5EF4-FFF2-40B4-BE49-F238E27FC236}">
                <a16:creationId xmlns:a16="http://schemas.microsoft.com/office/drawing/2014/main" id="{EC2C8291-D6F1-3A6F-445C-4B6CF49294A3}"/>
              </a:ext>
            </a:extLst>
          </p:cNvPr>
          <p:cNvGrpSpPr/>
          <p:nvPr/>
        </p:nvGrpSpPr>
        <p:grpSpPr>
          <a:xfrm>
            <a:off x="3921350" y="3276146"/>
            <a:ext cx="1796913" cy="1477327"/>
            <a:chOff x="476733" y="1461058"/>
            <a:chExt cx="1796913" cy="1477327"/>
          </a:xfrm>
        </p:grpSpPr>
        <p:sp>
          <p:nvSpPr>
            <p:cNvPr id="10" name="직사각형 18">
              <a:extLst>
                <a:ext uri="{FF2B5EF4-FFF2-40B4-BE49-F238E27FC236}">
                  <a16:creationId xmlns:a16="http://schemas.microsoft.com/office/drawing/2014/main" id="{5F3369D5-5C3E-82EC-03E2-1E9D5CB491FB}"/>
                </a:ext>
              </a:extLst>
            </p:cNvPr>
            <p:cNvSpPr/>
            <p:nvPr/>
          </p:nvSpPr>
          <p:spPr>
            <a:xfrm>
              <a:off x="476733" y="1984278"/>
              <a:ext cx="1796913" cy="954107"/>
            </a:xfrm>
            <a:prstGeom prst="rect">
              <a:avLst/>
            </a:prstGeom>
          </p:spPr>
          <p:txBody>
            <a:bodyPr wrap="square">
              <a:spAutoFit/>
            </a:bodyPr>
            <a:lstStyle/>
            <a:p>
              <a:r>
                <a:rPr lang="en-US" altLang="ko-KR" sz="2800" dirty="0">
                  <a:solidFill>
                    <a:srgbClr val="003128"/>
                  </a:solidFill>
                  <a:latin typeface="+mj-lt"/>
                </a:rPr>
                <a:t>Expected Outcome</a:t>
              </a:r>
              <a:endParaRPr lang="ko-KR" altLang="en-US" sz="2800" dirty="0">
                <a:solidFill>
                  <a:srgbClr val="003128"/>
                </a:solidFill>
                <a:latin typeface="+mj-lt"/>
              </a:endParaRPr>
            </a:p>
          </p:txBody>
        </p:sp>
        <p:sp>
          <p:nvSpPr>
            <p:cNvPr id="11" name="직사각형 19">
              <a:extLst>
                <a:ext uri="{FF2B5EF4-FFF2-40B4-BE49-F238E27FC236}">
                  <a16:creationId xmlns:a16="http://schemas.microsoft.com/office/drawing/2014/main" id="{FE1E4362-CF94-9D3D-7034-15928841CF3C}"/>
                </a:ext>
              </a:extLst>
            </p:cNvPr>
            <p:cNvSpPr/>
            <p:nvPr/>
          </p:nvSpPr>
          <p:spPr>
            <a:xfrm>
              <a:off x="874011" y="1461058"/>
              <a:ext cx="868403" cy="523220"/>
            </a:xfrm>
            <a:prstGeom prst="rect">
              <a:avLst/>
            </a:prstGeom>
          </p:spPr>
          <p:txBody>
            <a:bodyPr wrap="square">
              <a:spAutoFit/>
            </a:bodyPr>
            <a:lstStyle/>
            <a:p>
              <a:r>
                <a:rPr lang="en-US" altLang="ko-KR" sz="2800" dirty="0">
                  <a:solidFill>
                    <a:srgbClr val="003128"/>
                  </a:solidFill>
                </a:rPr>
                <a:t>06</a:t>
              </a:r>
              <a:endParaRPr lang="ko-KR" altLang="en-US" sz="2800" dirty="0">
                <a:solidFill>
                  <a:srgbClr val="003128"/>
                </a:solidFill>
              </a:endParaRPr>
            </a:p>
          </p:txBody>
        </p:sp>
      </p:grpSp>
      <p:grpSp>
        <p:nvGrpSpPr>
          <p:cNvPr id="12" name="Group 11">
            <a:extLst>
              <a:ext uri="{FF2B5EF4-FFF2-40B4-BE49-F238E27FC236}">
                <a16:creationId xmlns:a16="http://schemas.microsoft.com/office/drawing/2014/main" id="{7DBB0978-80E6-347C-2D7D-9FE539AD1024}"/>
              </a:ext>
            </a:extLst>
          </p:cNvPr>
          <p:cNvGrpSpPr/>
          <p:nvPr/>
        </p:nvGrpSpPr>
        <p:grpSpPr>
          <a:xfrm>
            <a:off x="6330304" y="3276146"/>
            <a:ext cx="2685173" cy="1434785"/>
            <a:chOff x="2060656" y="3933809"/>
            <a:chExt cx="2531361" cy="1434785"/>
          </a:xfrm>
        </p:grpSpPr>
        <p:sp>
          <p:nvSpPr>
            <p:cNvPr id="13" name="직사각형 18">
              <a:extLst>
                <a:ext uri="{FF2B5EF4-FFF2-40B4-BE49-F238E27FC236}">
                  <a16:creationId xmlns:a16="http://schemas.microsoft.com/office/drawing/2014/main" id="{BF758677-F550-127F-014F-47F34E21ADF4}"/>
                </a:ext>
              </a:extLst>
            </p:cNvPr>
            <p:cNvSpPr/>
            <p:nvPr/>
          </p:nvSpPr>
          <p:spPr>
            <a:xfrm>
              <a:off x="2060656" y="4414487"/>
              <a:ext cx="2531361" cy="954107"/>
            </a:xfrm>
            <a:prstGeom prst="rect">
              <a:avLst/>
            </a:prstGeom>
          </p:spPr>
          <p:txBody>
            <a:bodyPr wrap="square">
              <a:spAutoFit/>
            </a:bodyPr>
            <a:lstStyle/>
            <a:p>
              <a:r>
                <a:rPr lang="en-US" altLang="ko-KR" sz="2800" dirty="0">
                  <a:solidFill>
                    <a:srgbClr val="003128"/>
                  </a:solidFill>
                  <a:latin typeface="+mj-lt"/>
                </a:rPr>
                <a:t>Technologies Used</a:t>
              </a:r>
              <a:endParaRPr lang="ko-KR" altLang="en-US" sz="2800" dirty="0">
                <a:solidFill>
                  <a:srgbClr val="003128"/>
                </a:solidFill>
                <a:latin typeface="+mj-lt"/>
              </a:endParaRPr>
            </a:p>
          </p:txBody>
        </p:sp>
        <p:sp>
          <p:nvSpPr>
            <p:cNvPr id="14" name="직사각형 19">
              <a:extLst>
                <a:ext uri="{FF2B5EF4-FFF2-40B4-BE49-F238E27FC236}">
                  <a16:creationId xmlns:a16="http://schemas.microsoft.com/office/drawing/2014/main" id="{2B9FD19C-20AA-57AE-44FB-6B3D28EDA027}"/>
                </a:ext>
              </a:extLst>
            </p:cNvPr>
            <p:cNvSpPr/>
            <p:nvPr/>
          </p:nvSpPr>
          <p:spPr>
            <a:xfrm>
              <a:off x="2782351" y="3933809"/>
              <a:ext cx="868403" cy="523220"/>
            </a:xfrm>
            <a:prstGeom prst="rect">
              <a:avLst/>
            </a:prstGeom>
          </p:spPr>
          <p:txBody>
            <a:bodyPr wrap="square">
              <a:spAutoFit/>
            </a:bodyPr>
            <a:lstStyle/>
            <a:p>
              <a:r>
                <a:rPr lang="en-US" altLang="ko-KR" sz="2800" dirty="0">
                  <a:solidFill>
                    <a:srgbClr val="003128"/>
                  </a:solidFill>
                </a:rPr>
                <a:t>07</a:t>
              </a:r>
              <a:endParaRPr lang="ko-KR" altLang="en-US" sz="2800" dirty="0">
                <a:solidFill>
                  <a:srgbClr val="003128"/>
                </a:solidFill>
              </a:endParaRPr>
            </a:p>
          </p:txBody>
        </p:sp>
      </p:grpSp>
      <p:grpSp>
        <p:nvGrpSpPr>
          <p:cNvPr id="15" name="Group 14">
            <a:extLst>
              <a:ext uri="{FF2B5EF4-FFF2-40B4-BE49-F238E27FC236}">
                <a16:creationId xmlns:a16="http://schemas.microsoft.com/office/drawing/2014/main" id="{DB125677-1EC6-33B9-C6EF-17412FE07E43}"/>
              </a:ext>
            </a:extLst>
          </p:cNvPr>
          <p:cNvGrpSpPr/>
          <p:nvPr/>
        </p:nvGrpSpPr>
        <p:grpSpPr>
          <a:xfrm>
            <a:off x="9015477" y="3272522"/>
            <a:ext cx="2355650" cy="1434785"/>
            <a:chOff x="476733" y="1461058"/>
            <a:chExt cx="1796913" cy="1908215"/>
          </a:xfrm>
        </p:grpSpPr>
        <p:sp>
          <p:nvSpPr>
            <p:cNvPr id="16" name="직사각형 18">
              <a:extLst>
                <a:ext uri="{FF2B5EF4-FFF2-40B4-BE49-F238E27FC236}">
                  <a16:creationId xmlns:a16="http://schemas.microsoft.com/office/drawing/2014/main" id="{8F190207-1172-CFDE-A434-59221F705169}"/>
                </a:ext>
              </a:extLst>
            </p:cNvPr>
            <p:cNvSpPr/>
            <p:nvPr/>
          </p:nvSpPr>
          <p:spPr>
            <a:xfrm>
              <a:off x="476733" y="1984278"/>
              <a:ext cx="1796913" cy="1384995"/>
            </a:xfrm>
            <a:prstGeom prst="rect">
              <a:avLst/>
            </a:prstGeom>
          </p:spPr>
          <p:txBody>
            <a:bodyPr wrap="square">
              <a:spAutoFit/>
            </a:bodyPr>
            <a:lstStyle/>
            <a:p>
              <a:r>
                <a:rPr lang="en-IN" altLang="ko-KR" sz="2800" dirty="0">
                  <a:solidFill>
                    <a:srgbClr val="003128"/>
                  </a:solidFill>
                  <a:latin typeface="+mj-lt"/>
                </a:rPr>
                <a:t>Process Flow Chart</a:t>
              </a:r>
              <a:endParaRPr lang="ko-KR" altLang="en-US" sz="2800" dirty="0">
                <a:solidFill>
                  <a:srgbClr val="003128"/>
                </a:solidFill>
                <a:latin typeface="+mj-lt"/>
              </a:endParaRPr>
            </a:p>
          </p:txBody>
        </p:sp>
        <p:sp>
          <p:nvSpPr>
            <p:cNvPr id="18" name="직사각형 19">
              <a:extLst>
                <a:ext uri="{FF2B5EF4-FFF2-40B4-BE49-F238E27FC236}">
                  <a16:creationId xmlns:a16="http://schemas.microsoft.com/office/drawing/2014/main" id="{3E2F566D-48C5-1501-BFB6-45D6C568FB71}"/>
                </a:ext>
              </a:extLst>
            </p:cNvPr>
            <p:cNvSpPr/>
            <p:nvPr/>
          </p:nvSpPr>
          <p:spPr>
            <a:xfrm>
              <a:off x="874011" y="1461058"/>
              <a:ext cx="868403" cy="695865"/>
            </a:xfrm>
            <a:prstGeom prst="rect">
              <a:avLst/>
            </a:prstGeom>
          </p:spPr>
          <p:txBody>
            <a:bodyPr wrap="square">
              <a:spAutoFit/>
            </a:bodyPr>
            <a:lstStyle/>
            <a:p>
              <a:r>
                <a:rPr lang="en-US" altLang="ko-KR" sz="2800" dirty="0">
                  <a:solidFill>
                    <a:srgbClr val="003128"/>
                  </a:solidFill>
                </a:rPr>
                <a:t>08</a:t>
              </a:r>
              <a:endParaRPr lang="ko-KR" altLang="en-US" sz="2800" dirty="0">
                <a:solidFill>
                  <a:srgbClr val="003128"/>
                </a:solidFill>
              </a:endParaRPr>
            </a:p>
          </p:txBody>
        </p:sp>
      </p:grpSp>
      <p:grpSp>
        <p:nvGrpSpPr>
          <p:cNvPr id="23" name="Group 22">
            <a:extLst>
              <a:ext uri="{FF2B5EF4-FFF2-40B4-BE49-F238E27FC236}">
                <a16:creationId xmlns:a16="http://schemas.microsoft.com/office/drawing/2014/main" id="{9EEF0011-54A3-8EE9-65B4-111D009D37FE}"/>
              </a:ext>
            </a:extLst>
          </p:cNvPr>
          <p:cNvGrpSpPr/>
          <p:nvPr/>
        </p:nvGrpSpPr>
        <p:grpSpPr>
          <a:xfrm>
            <a:off x="5149461" y="5411861"/>
            <a:ext cx="2355650" cy="1005082"/>
            <a:chOff x="601420" y="1461058"/>
            <a:chExt cx="1796913" cy="1336724"/>
          </a:xfrm>
        </p:grpSpPr>
        <p:sp>
          <p:nvSpPr>
            <p:cNvPr id="24" name="직사각형 18">
              <a:extLst>
                <a:ext uri="{FF2B5EF4-FFF2-40B4-BE49-F238E27FC236}">
                  <a16:creationId xmlns:a16="http://schemas.microsoft.com/office/drawing/2014/main" id="{EF0521A4-F8C7-CA67-001B-BE3947B32D3A}"/>
                </a:ext>
              </a:extLst>
            </p:cNvPr>
            <p:cNvSpPr/>
            <p:nvPr/>
          </p:nvSpPr>
          <p:spPr>
            <a:xfrm>
              <a:off x="601420" y="2101916"/>
              <a:ext cx="1796913" cy="695866"/>
            </a:xfrm>
            <a:prstGeom prst="rect">
              <a:avLst/>
            </a:prstGeom>
          </p:spPr>
          <p:txBody>
            <a:bodyPr wrap="square">
              <a:spAutoFit/>
            </a:bodyPr>
            <a:lstStyle/>
            <a:p>
              <a:r>
                <a:rPr lang="en-IN" altLang="ko-KR" sz="2800" dirty="0">
                  <a:solidFill>
                    <a:srgbClr val="003128"/>
                  </a:solidFill>
                  <a:latin typeface="+mj-lt"/>
                </a:rPr>
                <a:t>Output</a:t>
              </a:r>
            </a:p>
          </p:txBody>
        </p:sp>
        <p:sp>
          <p:nvSpPr>
            <p:cNvPr id="25" name="직사각형 19">
              <a:extLst>
                <a:ext uri="{FF2B5EF4-FFF2-40B4-BE49-F238E27FC236}">
                  <a16:creationId xmlns:a16="http://schemas.microsoft.com/office/drawing/2014/main" id="{CDE0EB8C-8C5A-E19D-A2DB-B6A31FAC0387}"/>
                </a:ext>
              </a:extLst>
            </p:cNvPr>
            <p:cNvSpPr/>
            <p:nvPr/>
          </p:nvSpPr>
          <p:spPr>
            <a:xfrm>
              <a:off x="874011" y="1461058"/>
              <a:ext cx="868403" cy="695865"/>
            </a:xfrm>
            <a:prstGeom prst="rect">
              <a:avLst/>
            </a:prstGeom>
          </p:spPr>
          <p:txBody>
            <a:bodyPr wrap="square">
              <a:spAutoFit/>
            </a:bodyPr>
            <a:lstStyle/>
            <a:p>
              <a:r>
                <a:rPr lang="en-US" altLang="ko-KR" sz="2800" dirty="0">
                  <a:solidFill>
                    <a:srgbClr val="003128"/>
                  </a:solidFill>
                </a:rPr>
                <a:t>09</a:t>
              </a:r>
              <a:endParaRPr lang="ko-KR" altLang="en-US" sz="2800" dirty="0">
                <a:solidFill>
                  <a:srgbClr val="003128"/>
                </a:solidFill>
              </a:endParaRPr>
            </a:p>
          </p:txBody>
        </p:sp>
      </p:grpSp>
    </p:spTree>
    <p:extLst>
      <p:ext uri="{BB962C8B-B14F-4D97-AF65-F5344CB8AC3E}">
        <p14:creationId xmlns:p14="http://schemas.microsoft.com/office/powerpoint/2010/main" val="2249069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EDCC1A4-6DC7-4D84-AC73-E7D7AF065672}"/>
              </a:ext>
            </a:extLst>
          </p:cNvPr>
          <p:cNvSpPr txBox="1"/>
          <p:nvPr/>
        </p:nvSpPr>
        <p:spPr>
          <a:xfrm>
            <a:off x="760309" y="119512"/>
            <a:ext cx="7222548" cy="584775"/>
          </a:xfrm>
          <a:prstGeom prst="rect">
            <a:avLst/>
          </a:prstGeom>
          <a:noFill/>
          <a:effectLst/>
        </p:spPr>
        <p:txBody>
          <a:bodyPr wrap="square" rtlCol="0">
            <a:spAutoFit/>
          </a:bodyPr>
          <a:lstStyle>
            <a:defPPr>
              <a:defRPr lang="ko-KR"/>
            </a:defPPr>
            <a:lvl1pPr algn="ctr">
              <a:defRPr sz="2800" b="0">
                <a:solidFill>
                  <a:srgbClr val="40C0B5"/>
                </a:solidFill>
                <a:cs typeface="Arial" panose="020B0604020202020204" pitchFamily="34" charset="0"/>
              </a:defRPr>
            </a:lvl1pPr>
          </a:lstStyle>
          <a:p>
            <a:pPr algn="l"/>
            <a:r>
              <a:rPr lang="en-US" altLang="ko-KR" sz="3200" dirty="0">
                <a:solidFill>
                  <a:srgbClr val="30BBAC"/>
                </a:solidFill>
                <a:latin typeface="+mj-lt"/>
              </a:rPr>
              <a:t>01 - ABSTRACT</a:t>
            </a:r>
            <a:endParaRPr lang="ko-KR" altLang="en-US" sz="3200" dirty="0">
              <a:solidFill>
                <a:srgbClr val="30BBAC"/>
              </a:solidFill>
              <a:latin typeface="+mj-lt"/>
            </a:endParaRPr>
          </a:p>
        </p:txBody>
      </p:sp>
      <p:sp>
        <p:nvSpPr>
          <p:cNvPr id="18" name="직사각형 17">
            <a:extLst>
              <a:ext uri="{FF2B5EF4-FFF2-40B4-BE49-F238E27FC236}">
                <a16:creationId xmlns:a16="http://schemas.microsoft.com/office/drawing/2014/main" id="{CE978429-A2A5-4FDB-B615-BCEF6654FCC9}"/>
              </a:ext>
            </a:extLst>
          </p:cNvPr>
          <p:cNvSpPr/>
          <p:nvPr/>
        </p:nvSpPr>
        <p:spPr>
          <a:xfrm>
            <a:off x="760309" y="798400"/>
            <a:ext cx="10490786" cy="5940088"/>
          </a:xfrm>
          <a:prstGeom prst="rect">
            <a:avLst/>
          </a:prstGeom>
        </p:spPr>
        <p:txBody>
          <a:bodyPr wrap="square">
            <a:spAutoFit/>
          </a:bodyPr>
          <a:lstStyle/>
          <a:p>
            <a:pPr marL="342900" indent="-342900" algn="just">
              <a:buFont typeface="Arial" panose="020B0604020202020204" pitchFamily="34" charset="0"/>
              <a:buChar char="•"/>
            </a:pPr>
            <a:r>
              <a:rPr lang="en-US" altLang="ko-KR" sz="2000" dirty="0" err="1">
                <a:solidFill>
                  <a:srgbClr val="003128"/>
                </a:solidFill>
                <a:latin typeface="Gadugi" panose="020B0502040204020203" pitchFamily="34" charset="0"/>
                <a:ea typeface="Gadugi" panose="020B0502040204020203" pitchFamily="34" charset="0"/>
              </a:rPr>
              <a:t>PlanTris</a:t>
            </a:r>
            <a:r>
              <a:rPr lang="en-US" altLang="ko-KR" sz="2000" dirty="0">
                <a:solidFill>
                  <a:srgbClr val="003128"/>
                </a:solidFill>
                <a:latin typeface="Gadugi" panose="020B0502040204020203" pitchFamily="34" charset="0"/>
                <a:ea typeface="Gadugi" panose="020B0502040204020203" pitchFamily="34" charset="0"/>
              </a:rPr>
              <a:t> is a web app designed to provide a </a:t>
            </a:r>
            <a:r>
              <a:rPr lang="en-US" altLang="ko-KR" sz="2000" b="1" dirty="0">
                <a:solidFill>
                  <a:srgbClr val="003128"/>
                </a:solidFill>
                <a:latin typeface="Gadugi" panose="020B0502040204020203" pitchFamily="34" charset="0"/>
                <a:ea typeface="Gadugi" panose="020B0502040204020203" pitchFamily="34" charset="0"/>
              </a:rPr>
              <a:t>one-stop-shop</a:t>
            </a:r>
            <a:r>
              <a:rPr lang="en-US" altLang="ko-KR" sz="2000" dirty="0">
                <a:solidFill>
                  <a:srgbClr val="003128"/>
                </a:solidFill>
                <a:latin typeface="Gadugi" panose="020B0502040204020203" pitchFamily="34" charset="0"/>
                <a:ea typeface="Gadugi" panose="020B0502040204020203" pitchFamily="34" charset="0"/>
              </a:rPr>
              <a:t> for all aspects of plant care and farming.</a:t>
            </a:r>
          </a:p>
          <a:p>
            <a:pPr marL="342900" indent="-342900" algn="just">
              <a:buFont typeface="Arial" panose="020B0604020202020204" pitchFamily="34" charset="0"/>
              <a:buChar char="•"/>
            </a:pPr>
            <a:r>
              <a:rPr lang="en-US" altLang="ko-KR" sz="2000" dirty="0">
                <a:solidFill>
                  <a:srgbClr val="003128"/>
                </a:solidFill>
                <a:latin typeface="Gadugi" panose="020B0502040204020203" pitchFamily="34" charset="0"/>
                <a:ea typeface="Gadugi" panose="020B0502040204020203" pitchFamily="34" charset="0"/>
              </a:rPr>
              <a:t>The app features an </a:t>
            </a:r>
            <a:r>
              <a:rPr lang="en-US" altLang="ko-KR" sz="2000" b="1" dirty="0">
                <a:solidFill>
                  <a:srgbClr val="003128"/>
                </a:solidFill>
                <a:latin typeface="Gadugi" panose="020B0502040204020203" pitchFamily="34" charset="0"/>
                <a:ea typeface="Gadugi" panose="020B0502040204020203" pitchFamily="34" charset="0"/>
              </a:rPr>
              <a:t>e-commerce platform</a:t>
            </a:r>
            <a:r>
              <a:rPr lang="en-US" altLang="ko-KR" sz="2000" dirty="0">
                <a:solidFill>
                  <a:srgbClr val="003128"/>
                </a:solidFill>
                <a:latin typeface="Gadugi" panose="020B0502040204020203" pitchFamily="34" charset="0"/>
                <a:ea typeface="Gadugi" panose="020B0502040204020203" pitchFamily="34" charset="0"/>
              </a:rPr>
              <a:t> for purchasing plants and other supplies online, making it easier for users to access the materials they need to care for their crops.</a:t>
            </a:r>
          </a:p>
          <a:p>
            <a:pPr marL="342900" indent="-342900" algn="just">
              <a:buFont typeface="Arial" panose="020B0604020202020204" pitchFamily="34" charset="0"/>
              <a:buChar char="•"/>
            </a:pPr>
            <a:r>
              <a:rPr lang="en-US" altLang="ko-KR" sz="2000" dirty="0">
                <a:solidFill>
                  <a:srgbClr val="003128"/>
                </a:solidFill>
                <a:latin typeface="Gadugi" panose="020B0502040204020203" pitchFamily="34" charset="0"/>
                <a:ea typeface="Gadugi" panose="020B0502040204020203" pitchFamily="34" charset="0"/>
              </a:rPr>
              <a:t>The </a:t>
            </a:r>
            <a:r>
              <a:rPr lang="en-US" altLang="ko-KR" sz="2000" b="1" dirty="0">
                <a:solidFill>
                  <a:srgbClr val="003128"/>
                </a:solidFill>
                <a:latin typeface="Gadugi" panose="020B0502040204020203" pitchFamily="34" charset="0"/>
                <a:ea typeface="Gadugi" panose="020B0502040204020203" pitchFamily="34" charset="0"/>
              </a:rPr>
              <a:t>forum feature</a:t>
            </a:r>
            <a:r>
              <a:rPr lang="en-US" altLang="ko-KR" sz="2000" dirty="0">
                <a:solidFill>
                  <a:srgbClr val="003128"/>
                </a:solidFill>
                <a:latin typeface="Gadugi" panose="020B0502040204020203" pitchFamily="34" charset="0"/>
                <a:ea typeface="Gadugi" panose="020B0502040204020203" pitchFamily="34" charset="0"/>
              </a:rPr>
              <a:t> allows users to ask questions and get advice from other members of the </a:t>
            </a:r>
            <a:r>
              <a:rPr lang="en-US" altLang="ko-KR" sz="2000" dirty="0" err="1">
                <a:solidFill>
                  <a:srgbClr val="003128"/>
                </a:solidFill>
                <a:latin typeface="Gadugi" panose="020B0502040204020203" pitchFamily="34" charset="0"/>
                <a:ea typeface="Gadugi" panose="020B0502040204020203" pitchFamily="34" charset="0"/>
              </a:rPr>
              <a:t>PlanTris</a:t>
            </a:r>
            <a:r>
              <a:rPr lang="en-US" altLang="ko-KR" sz="2000" dirty="0">
                <a:solidFill>
                  <a:srgbClr val="003128"/>
                </a:solidFill>
                <a:latin typeface="Gadugi" panose="020B0502040204020203" pitchFamily="34" charset="0"/>
                <a:ea typeface="Gadugi" panose="020B0502040204020203" pitchFamily="34" charset="0"/>
              </a:rPr>
              <a:t> community, making it a valuable resource for people who are just starting out in farming or need guidance on caring for their plants.</a:t>
            </a:r>
          </a:p>
          <a:p>
            <a:pPr marL="342900" indent="-342900" algn="just">
              <a:buFont typeface="Arial" panose="020B0604020202020204" pitchFamily="34" charset="0"/>
              <a:buChar char="•"/>
            </a:pPr>
            <a:r>
              <a:rPr lang="en-US" altLang="ko-KR" sz="2000" dirty="0">
                <a:solidFill>
                  <a:srgbClr val="003128"/>
                </a:solidFill>
                <a:latin typeface="Gadugi" panose="020B0502040204020203" pitchFamily="34" charset="0"/>
                <a:ea typeface="Gadugi" panose="020B0502040204020203" pitchFamily="34" charset="0"/>
              </a:rPr>
              <a:t>The </a:t>
            </a:r>
            <a:r>
              <a:rPr lang="en-US" altLang="ko-KR" sz="2000" b="1" dirty="0">
                <a:solidFill>
                  <a:srgbClr val="003128"/>
                </a:solidFill>
                <a:latin typeface="Gadugi" panose="020B0502040204020203" pitchFamily="34" charset="0"/>
                <a:ea typeface="Gadugi" panose="020B0502040204020203" pitchFamily="34" charset="0"/>
              </a:rPr>
              <a:t>one-on-one consultation</a:t>
            </a:r>
            <a:r>
              <a:rPr lang="en-US" altLang="ko-KR" sz="2000" dirty="0">
                <a:solidFill>
                  <a:srgbClr val="003128"/>
                </a:solidFill>
                <a:latin typeface="Gadugi" panose="020B0502040204020203" pitchFamily="34" charset="0"/>
                <a:ea typeface="Gadugi" panose="020B0502040204020203" pitchFamily="34" charset="0"/>
              </a:rPr>
              <a:t> service connects users with registered farmers who can provide personalized advice on their specific crops and growing conditions, helping users address plant diseases, pest infestations, and other problems.</a:t>
            </a:r>
          </a:p>
          <a:p>
            <a:pPr marL="342900" indent="-342900" algn="just">
              <a:buFont typeface="Arial" panose="020B0604020202020204" pitchFamily="34" charset="0"/>
              <a:buChar char="•"/>
            </a:pPr>
            <a:r>
              <a:rPr lang="en-US" altLang="ko-KR" sz="2000" dirty="0" err="1">
                <a:solidFill>
                  <a:srgbClr val="003128"/>
                </a:solidFill>
                <a:latin typeface="Gadugi" panose="020B0502040204020203" pitchFamily="34" charset="0"/>
                <a:ea typeface="Gadugi" panose="020B0502040204020203" pitchFamily="34" charset="0"/>
              </a:rPr>
              <a:t>PlanTris</a:t>
            </a:r>
            <a:r>
              <a:rPr lang="en-US" altLang="ko-KR" sz="2000" dirty="0">
                <a:solidFill>
                  <a:srgbClr val="003128"/>
                </a:solidFill>
                <a:latin typeface="Gadugi" panose="020B0502040204020203" pitchFamily="34" charset="0"/>
                <a:ea typeface="Gadugi" panose="020B0502040204020203" pitchFamily="34" charset="0"/>
              </a:rPr>
              <a:t> also includes </a:t>
            </a:r>
            <a:r>
              <a:rPr lang="en-US" altLang="ko-KR" sz="2000" b="1" dirty="0">
                <a:solidFill>
                  <a:srgbClr val="003128"/>
                </a:solidFill>
                <a:latin typeface="Gadugi" panose="020B0502040204020203" pitchFamily="34" charset="0"/>
                <a:ea typeface="Gadugi" panose="020B0502040204020203" pitchFamily="34" charset="0"/>
              </a:rPr>
              <a:t>image recognition technology for diagnosing plant diseases</a:t>
            </a:r>
            <a:r>
              <a:rPr lang="en-US" altLang="ko-KR" sz="2000" dirty="0">
                <a:solidFill>
                  <a:srgbClr val="003128"/>
                </a:solidFill>
                <a:latin typeface="Gadugi" panose="020B0502040204020203" pitchFamily="34" charset="0"/>
                <a:ea typeface="Gadugi" panose="020B0502040204020203" pitchFamily="34" charset="0"/>
              </a:rPr>
              <a:t>, allowing users to take a picture of their plants and receive a diagnosis and remedy suggestions for any diseases or pests that are present.</a:t>
            </a:r>
          </a:p>
          <a:p>
            <a:pPr marL="342900" indent="-342900" algn="just">
              <a:buFont typeface="Arial" panose="020B0604020202020204" pitchFamily="34" charset="0"/>
              <a:buChar char="•"/>
            </a:pPr>
            <a:r>
              <a:rPr lang="en-US" altLang="ko-KR" sz="2000" dirty="0">
                <a:solidFill>
                  <a:srgbClr val="003128"/>
                </a:solidFill>
                <a:latin typeface="Gadugi" panose="020B0502040204020203" pitchFamily="34" charset="0"/>
                <a:ea typeface="Gadugi" panose="020B0502040204020203" pitchFamily="34" charset="0"/>
              </a:rPr>
              <a:t>The </a:t>
            </a:r>
            <a:r>
              <a:rPr lang="en-US" altLang="ko-KR" sz="2000" b="1" dirty="0">
                <a:solidFill>
                  <a:srgbClr val="003128"/>
                </a:solidFill>
                <a:latin typeface="Gadugi" panose="020B0502040204020203" pitchFamily="34" charset="0"/>
                <a:ea typeface="Gadugi" panose="020B0502040204020203" pitchFamily="34" charset="0"/>
              </a:rPr>
              <a:t>reminder system</a:t>
            </a:r>
            <a:r>
              <a:rPr lang="en-US" altLang="ko-KR" sz="2000" dirty="0">
                <a:solidFill>
                  <a:srgbClr val="003128"/>
                </a:solidFill>
                <a:latin typeface="Gadugi" panose="020B0502040204020203" pitchFamily="34" charset="0"/>
                <a:ea typeface="Gadugi" panose="020B0502040204020203" pitchFamily="34" charset="0"/>
              </a:rPr>
              <a:t> helps users stay on top of plant care tasks like watering and fertilizing, ensuring that their plants receive the care they need to thrive.</a:t>
            </a:r>
          </a:p>
          <a:p>
            <a:pPr marL="342900" indent="-342900" algn="just">
              <a:buFont typeface="Arial" panose="020B0604020202020204" pitchFamily="34" charset="0"/>
              <a:buChar char="•"/>
            </a:pPr>
            <a:r>
              <a:rPr lang="en-US" altLang="ko-KR" sz="2000" dirty="0">
                <a:solidFill>
                  <a:srgbClr val="003128"/>
                </a:solidFill>
                <a:latin typeface="Gadugi" panose="020B0502040204020203" pitchFamily="34" charset="0"/>
                <a:ea typeface="Gadugi" panose="020B0502040204020203" pitchFamily="34" charset="0"/>
              </a:rPr>
              <a:t>With its user-friendly and intuitive design, comprehensive plant care information and resources, and potential for improving agricultural outcomes and </a:t>
            </a:r>
            <a:r>
              <a:rPr lang="en-US" altLang="ko-KR" sz="2000" b="1" dirty="0">
                <a:solidFill>
                  <a:srgbClr val="003128"/>
                </a:solidFill>
                <a:latin typeface="Gadugi" panose="020B0502040204020203" pitchFamily="34" charset="0"/>
                <a:ea typeface="Gadugi" panose="020B0502040204020203" pitchFamily="34" charset="0"/>
              </a:rPr>
              <a:t>reducing the burden on farmers</a:t>
            </a:r>
            <a:r>
              <a:rPr lang="en-US" altLang="ko-KR" sz="2000" dirty="0">
                <a:solidFill>
                  <a:srgbClr val="003128"/>
                </a:solidFill>
                <a:latin typeface="Gadugi" panose="020B0502040204020203" pitchFamily="34" charset="0"/>
                <a:ea typeface="Gadugi" panose="020B0502040204020203" pitchFamily="34" charset="0"/>
              </a:rPr>
              <a:t>, </a:t>
            </a:r>
            <a:r>
              <a:rPr lang="en-US" altLang="ko-KR" sz="2000" dirty="0" err="1">
                <a:solidFill>
                  <a:srgbClr val="003128"/>
                </a:solidFill>
                <a:latin typeface="Gadugi" panose="020B0502040204020203" pitchFamily="34" charset="0"/>
                <a:ea typeface="Gadugi" panose="020B0502040204020203" pitchFamily="34" charset="0"/>
              </a:rPr>
              <a:t>PlanTris</a:t>
            </a:r>
            <a:r>
              <a:rPr lang="en-US" altLang="ko-KR" sz="2000" dirty="0">
                <a:solidFill>
                  <a:srgbClr val="003128"/>
                </a:solidFill>
                <a:latin typeface="Gadugi" panose="020B0502040204020203" pitchFamily="34" charset="0"/>
                <a:ea typeface="Gadugi" panose="020B0502040204020203" pitchFamily="34" charset="0"/>
              </a:rPr>
              <a:t> is a valuable tool for farmers and people interested in farming and plant care.</a:t>
            </a:r>
          </a:p>
        </p:txBody>
      </p:sp>
    </p:spTree>
    <p:extLst>
      <p:ext uri="{BB962C8B-B14F-4D97-AF65-F5344CB8AC3E}">
        <p14:creationId xmlns:p14="http://schemas.microsoft.com/office/powerpoint/2010/main" val="267998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EDCC1A4-6DC7-4D84-AC73-E7D7AF065672}"/>
              </a:ext>
            </a:extLst>
          </p:cNvPr>
          <p:cNvSpPr txBox="1"/>
          <p:nvPr/>
        </p:nvSpPr>
        <p:spPr>
          <a:xfrm>
            <a:off x="760309" y="119512"/>
            <a:ext cx="8194848" cy="584775"/>
          </a:xfrm>
          <a:prstGeom prst="rect">
            <a:avLst/>
          </a:prstGeom>
          <a:noFill/>
          <a:effectLst/>
        </p:spPr>
        <p:txBody>
          <a:bodyPr wrap="square" rtlCol="0">
            <a:spAutoFit/>
          </a:bodyPr>
          <a:lstStyle>
            <a:defPPr>
              <a:defRPr lang="ko-KR"/>
            </a:defPPr>
            <a:lvl1pPr algn="ctr">
              <a:defRPr sz="2800" b="0">
                <a:solidFill>
                  <a:srgbClr val="40C0B5"/>
                </a:solidFill>
                <a:cs typeface="Arial" panose="020B0604020202020204" pitchFamily="34" charset="0"/>
              </a:defRPr>
            </a:lvl1pPr>
          </a:lstStyle>
          <a:p>
            <a:pPr algn="l"/>
            <a:r>
              <a:rPr lang="en-US" altLang="ko-KR" sz="3200" dirty="0">
                <a:solidFill>
                  <a:srgbClr val="30BBAC"/>
                </a:solidFill>
                <a:latin typeface="+mj-lt"/>
              </a:rPr>
              <a:t>02 – PROBLEM STATEMENT</a:t>
            </a:r>
            <a:endParaRPr lang="ko-KR" altLang="en-US" sz="3200" dirty="0">
              <a:solidFill>
                <a:srgbClr val="30BBAC"/>
              </a:solidFill>
              <a:latin typeface="+mj-lt"/>
            </a:endParaRPr>
          </a:p>
        </p:txBody>
      </p:sp>
      <p:sp>
        <p:nvSpPr>
          <p:cNvPr id="2" name="직사각형 17">
            <a:extLst>
              <a:ext uri="{FF2B5EF4-FFF2-40B4-BE49-F238E27FC236}">
                <a16:creationId xmlns:a16="http://schemas.microsoft.com/office/drawing/2014/main" id="{A7F13AC6-1E03-9CF8-A903-BD18B9FAEC6F}"/>
              </a:ext>
            </a:extLst>
          </p:cNvPr>
          <p:cNvSpPr/>
          <p:nvPr/>
        </p:nvSpPr>
        <p:spPr>
          <a:xfrm>
            <a:off x="124205" y="772093"/>
            <a:ext cx="10093221" cy="234679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altLang="ko-KR" sz="2000" dirty="0">
                <a:solidFill>
                  <a:srgbClr val="003128"/>
                </a:solidFill>
                <a:latin typeface="+mj-lt"/>
              </a:rPr>
              <a:t>Many people struggle to keep their plants healthy and thriving due to a lack of knowledge or a busy schedule. This results in plants dying or not growing to their full potential, causing frustration and disappointment for plant owners. Additionally, new plant owners may feel overwhelmed by the sheer number of plant varieties available and the various care requirements for each plant.</a:t>
            </a:r>
          </a:p>
        </p:txBody>
      </p:sp>
      <p:sp>
        <p:nvSpPr>
          <p:cNvPr id="3" name="TextBox 2">
            <a:extLst>
              <a:ext uri="{FF2B5EF4-FFF2-40B4-BE49-F238E27FC236}">
                <a16:creationId xmlns:a16="http://schemas.microsoft.com/office/drawing/2014/main" id="{601FC017-E6E7-E1EA-8BB6-313310AA3113}"/>
              </a:ext>
            </a:extLst>
          </p:cNvPr>
          <p:cNvSpPr txBox="1"/>
          <p:nvPr/>
        </p:nvSpPr>
        <p:spPr>
          <a:xfrm>
            <a:off x="954122" y="3259187"/>
            <a:ext cx="8194848" cy="584775"/>
          </a:xfrm>
          <a:prstGeom prst="rect">
            <a:avLst/>
          </a:prstGeom>
          <a:noFill/>
          <a:effectLst/>
        </p:spPr>
        <p:txBody>
          <a:bodyPr wrap="square" rtlCol="0">
            <a:spAutoFit/>
          </a:bodyPr>
          <a:lstStyle>
            <a:defPPr>
              <a:defRPr lang="ko-KR"/>
            </a:defPPr>
            <a:lvl1pPr algn="ctr">
              <a:defRPr sz="2800" b="0">
                <a:solidFill>
                  <a:srgbClr val="40C0B5"/>
                </a:solidFill>
                <a:cs typeface="Arial" panose="020B0604020202020204" pitchFamily="34" charset="0"/>
              </a:defRPr>
            </a:lvl1pPr>
          </a:lstStyle>
          <a:p>
            <a:pPr algn="l"/>
            <a:r>
              <a:rPr lang="en-US" altLang="ko-KR" sz="3200" dirty="0">
                <a:solidFill>
                  <a:srgbClr val="30BBAC"/>
                </a:solidFill>
                <a:latin typeface="+mj-lt"/>
              </a:rPr>
              <a:t>03 – PROPOSED SOLUTION</a:t>
            </a:r>
            <a:endParaRPr lang="ko-KR" altLang="en-US" sz="3200" dirty="0">
              <a:solidFill>
                <a:srgbClr val="30BBAC"/>
              </a:solidFill>
              <a:latin typeface="+mj-lt"/>
            </a:endParaRPr>
          </a:p>
        </p:txBody>
      </p:sp>
      <p:sp>
        <p:nvSpPr>
          <p:cNvPr id="4" name="직사각형 17">
            <a:extLst>
              <a:ext uri="{FF2B5EF4-FFF2-40B4-BE49-F238E27FC236}">
                <a16:creationId xmlns:a16="http://schemas.microsoft.com/office/drawing/2014/main" id="{138925CC-2E4A-35ED-E936-E002AEE9F630}"/>
              </a:ext>
            </a:extLst>
          </p:cNvPr>
          <p:cNvSpPr/>
          <p:nvPr/>
        </p:nvSpPr>
        <p:spPr>
          <a:xfrm>
            <a:off x="1916561" y="3917349"/>
            <a:ext cx="10093221" cy="234679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altLang="ko-KR" sz="2000" dirty="0">
                <a:solidFill>
                  <a:srgbClr val="003128"/>
                </a:solidFill>
                <a:latin typeface="+mj-lt"/>
              </a:rPr>
              <a:t>Lack of expertise and resources can make plant care difficult for home gardeners and small-scale farmers. </a:t>
            </a:r>
            <a:r>
              <a:rPr lang="en-US" altLang="ko-KR" sz="2000" dirty="0" err="1">
                <a:solidFill>
                  <a:srgbClr val="003128"/>
                </a:solidFill>
                <a:latin typeface="+mj-lt"/>
              </a:rPr>
              <a:t>Plantris</a:t>
            </a:r>
            <a:r>
              <a:rPr lang="en-US" altLang="ko-KR" sz="2000" dirty="0">
                <a:solidFill>
                  <a:srgbClr val="003128"/>
                </a:solidFill>
                <a:latin typeface="+mj-lt"/>
              </a:rPr>
              <a:t> seeks to provide a one-stop-shop solution for all aspects of plant care and farming, including an e-commerce platform, forum, consultation service, image recognition technology, and reminder system.</a:t>
            </a:r>
          </a:p>
        </p:txBody>
      </p:sp>
    </p:spTree>
    <p:extLst>
      <p:ext uri="{BB962C8B-B14F-4D97-AF65-F5344CB8AC3E}">
        <p14:creationId xmlns:p14="http://schemas.microsoft.com/office/powerpoint/2010/main" val="2076945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EDCC1A4-6DC7-4D84-AC73-E7D7AF065672}"/>
              </a:ext>
            </a:extLst>
          </p:cNvPr>
          <p:cNvSpPr txBox="1"/>
          <p:nvPr/>
        </p:nvSpPr>
        <p:spPr>
          <a:xfrm>
            <a:off x="809470" y="144798"/>
            <a:ext cx="7222548" cy="584775"/>
          </a:xfrm>
          <a:prstGeom prst="rect">
            <a:avLst/>
          </a:prstGeom>
          <a:noFill/>
          <a:effectLst/>
        </p:spPr>
        <p:txBody>
          <a:bodyPr wrap="square" rtlCol="0">
            <a:spAutoFit/>
          </a:bodyPr>
          <a:lstStyle>
            <a:defPPr>
              <a:defRPr lang="ko-KR"/>
            </a:defPPr>
            <a:lvl1pPr algn="ctr">
              <a:defRPr sz="2800" b="0">
                <a:solidFill>
                  <a:srgbClr val="40C0B5"/>
                </a:solidFill>
                <a:cs typeface="Arial" panose="020B0604020202020204" pitchFamily="34" charset="0"/>
              </a:defRPr>
            </a:lvl1pPr>
          </a:lstStyle>
          <a:p>
            <a:pPr algn="l"/>
            <a:r>
              <a:rPr lang="en-US" altLang="ko-KR" sz="3200" dirty="0">
                <a:solidFill>
                  <a:srgbClr val="30BBAC"/>
                </a:solidFill>
                <a:latin typeface="+mj-lt"/>
              </a:rPr>
              <a:t>04 - IDEA</a:t>
            </a:r>
            <a:endParaRPr lang="ko-KR" altLang="en-US" sz="3200" dirty="0">
              <a:solidFill>
                <a:srgbClr val="30BBAC"/>
              </a:solidFill>
              <a:latin typeface="+mj-lt"/>
            </a:endParaRPr>
          </a:p>
        </p:txBody>
      </p:sp>
      <p:sp>
        <p:nvSpPr>
          <p:cNvPr id="18" name="직사각형 17">
            <a:extLst>
              <a:ext uri="{FF2B5EF4-FFF2-40B4-BE49-F238E27FC236}">
                <a16:creationId xmlns:a16="http://schemas.microsoft.com/office/drawing/2014/main" id="{CE978429-A2A5-4FDB-B615-BCEF6654FCC9}"/>
              </a:ext>
            </a:extLst>
          </p:cNvPr>
          <p:cNvSpPr/>
          <p:nvPr/>
        </p:nvSpPr>
        <p:spPr>
          <a:xfrm>
            <a:off x="668593" y="729573"/>
            <a:ext cx="11415251" cy="6001643"/>
          </a:xfrm>
          <a:prstGeom prst="rect">
            <a:avLst/>
          </a:prstGeom>
        </p:spPr>
        <p:txBody>
          <a:bodyPr wrap="square">
            <a:spAutoFit/>
          </a:bodyPr>
          <a:lstStyle/>
          <a:p>
            <a:pPr marL="342900" indent="-342900" algn="just">
              <a:buFont typeface="Arial" panose="020B0604020202020204" pitchFamily="34" charset="0"/>
              <a:buChar char="•"/>
            </a:pPr>
            <a:r>
              <a:rPr lang="en-US" altLang="ko-KR" sz="2400" dirty="0">
                <a:solidFill>
                  <a:srgbClr val="003128"/>
                </a:solidFill>
                <a:latin typeface="+mj-lt"/>
                <a:ea typeface="Gadugi" panose="020B0502040204020203" pitchFamily="34" charset="0"/>
              </a:rPr>
              <a:t>Creating a comprehensive platform for plant care and farming that combines multiple features and resources in one place.</a:t>
            </a:r>
          </a:p>
          <a:p>
            <a:pPr marL="342900" indent="-342900" algn="just">
              <a:buFont typeface="Arial" panose="020B0604020202020204" pitchFamily="34" charset="0"/>
              <a:buChar char="•"/>
            </a:pPr>
            <a:r>
              <a:rPr lang="en-US" altLang="ko-KR" sz="2400" dirty="0">
                <a:solidFill>
                  <a:srgbClr val="003128"/>
                </a:solidFill>
                <a:latin typeface="+mj-lt"/>
                <a:ea typeface="Gadugi" panose="020B0502040204020203" pitchFamily="34" charset="0"/>
              </a:rPr>
              <a:t>Building a community of plant enthusiasts and farmers who can interact, share knowledge, and learn from each other through the web app.</a:t>
            </a:r>
          </a:p>
          <a:p>
            <a:pPr marL="342900" indent="-342900" algn="just">
              <a:buFont typeface="Arial" panose="020B0604020202020204" pitchFamily="34" charset="0"/>
              <a:buChar char="•"/>
            </a:pPr>
            <a:r>
              <a:rPr lang="en-US" altLang="ko-KR" sz="2400" dirty="0">
                <a:solidFill>
                  <a:srgbClr val="003128"/>
                </a:solidFill>
                <a:latin typeface="+mj-lt"/>
                <a:ea typeface="Gadugi" panose="020B0502040204020203" pitchFamily="34" charset="0"/>
              </a:rPr>
              <a:t>Promoting sustainable agriculture practices and environmentally-friendly approaches to plant care and farming.</a:t>
            </a:r>
          </a:p>
          <a:p>
            <a:pPr marL="342900" indent="-342900" algn="just">
              <a:buFont typeface="Arial" panose="020B0604020202020204" pitchFamily="34" charset="0"/>
              <a:buChar char="•"/>
            </a:pPr>
            <a:r>
              <a:rPr lang="en-US" altLang="ko-KR" sz="2400" dirty="0">
                <a:solidFill>
                  <a:srgbClr val="003128"/>
                </a:solidFill>
                <a:latin typeface="+mj-lt"/>
                <a:ea typeface="Gadugi" panose="020B0502040204020203" pitchFamily="34" charset="0"/>
              </a:rPr>
              <a:t>Increasing accessibility to plant care and farming resources for users who may not have access to traditional farming resources or expertise.</a:t>
            </a:r>
          </a:p>
          <a:p>
            <a:pPr marL="342900" indent="-342900" algn="just">
              <a:buFont typeface="Arial" panose="020B0604020202020204" pitchFamily="34" charset="0"/>
              <a:buChar char="•"/>
            </a:pPr>
            <a:r>
              <a:rPr lang="en-US" altLang="ko-KR" sz="2400" dirty="0">
                <a:solidFill>
                  <a:srgbClr val="003128"/>
                </a:solidFill>
                <a:latin typeface="+mj-lt"/>
                <a:ea typeface="Gadugi" panose="020B0502040204020203" pitchFamily="34" charset="0"/>
              </a:rPr>
              <a:t>Providing a user-friendly and intuitive interface that is accessible to all users, regardless of their level of expertise or experience in plant care or farming.</a:t>
            </a:r>
          </a:p>
          <a:p>
            <a:pPr marL="342900" indent="-342900" algn="just">
              <a:buFont typeface="Arial" panose="020B0604020202020204" pitchFamily="34" charset="0"/>
              <a:buChar char="•"/>
            </a:pPr>
            <a:r>
              <a:rPr lang="en-US" altLang="ko-KR" sz="2400" dirty="0">
                <a:solidFill>
                  <a:srgbClr val="003128"/>
                </a:solidFill>
                <a:latin typeface="+mj-lt"/>
                <a:ea typeface="Gadugi" panose="020B0502040204020203" pitchFamily="34" charset="0"/>
              </a:rPr>
              <a:t>Promoting local agriculture and community involvement by connecting users with local farmers and suppliers, and encouraging the use of locally grown and produced products.</a:t>
            </a:r>
          </a:p>
          <a:p>
            <a:pPr marL="342900" indent="-342900" algn="just">
              <a:buFont typeface="Arial" panose="020B0604020202020204" pitchFamily="34" charset="0"/>
              <a:buChar char="•"/>
            </a:pPr>
            <a:r>
              <a:rPr lang="en-US" altLang="ko-KR" sz="2400" dirty="0">
                <a:solidFill>
                  <a:srgbClr val="003128"/>
                </a:solidFill>
                <a:latin typeface="+mj-lt"/>
                <a:ea typeface="Gadugi" panose="020B0502040204020203" pitchFamily="34" charset="0"/>
              </a:rPr>
              <a:t>Offering resources and guides for different types of plants and crops, including best practices for planting, watering, fertilizing, and harvesting.</a:t>
            </a:r>
          </a:p>
        </p:txBody>
      </p:sp>
    </p:spTree>
    <p:extLst>
      <p:ext uri="{BB962C8B-B14F-4D97-AF65-F5344CB8AC3E}">
        <p14:creationId xmlns:p14="http://schemas.microsoft.com/office/powerpoint/2010/main" val="2038878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EDCC1A4-6DC7-4D84-AC73-E7D7AF065672}"/>
              </a:ext>
            </a:extLst>
          </p:cNvPr>
          <p:cNvSpPr txBox="1"/>
          <p:nvPr/>
        </p:nvSpPr>
        <p:spPr>
          <a:xfrm>
            <a:off x="878295" y="88491"/>
            <a:ext cx="7941240" cy="584775"/>
          </a:xfrm>
          <a:prstGeom prst="rect">
            <a:avLst/>
          </a:prstGeom>
          <a:noFill/>
          <a:effectLst/>
        </p:spPr>
        <p:txBody>
          <a:bodyPr wrap="square" rtlCol="0">
            <a:spAutoFit/>
          </a:bodyPr>
          <a:lstStyle>
            <a:defPPr>
              <a:defRPr lang="ko-KR"/>
            </a:defPPr>
            <a:lvl1pPr algn="ctr">
              <a:defRPr sz="2800" b="0">
                <a:solidFill>
                  <a:srgbClr val="40C0B5"/>
                </a:solidFill>
                <a:cs typeface="Arial" panose="020B0604020202020204" pitchFamily="34" charset="0"/>
              </a:defRPr>
            </a:lvl1pPr>
          </a:lstStyle>
          <a:p>
            <a:pPr algn="l"/>
            <a:r>
              <a:rPr lang="en-US" altLang="ko-KR" sz="3200" dirty="0">
                <a:solidFill>
                  <a:srgbClr val="30BBAC"/>
                </a:solidFill>
                <a:latin typeface="+mj-lt"/>
              </a:rPr>
              <a:t>05 – EXISTING VS PROPOSED SYSTEM</a:t>
            </a:r>
            <a:endParaRPr lang="ko-KR" altLang="en-US" sz="3200" dirty="0">
              <a:solidFill>
                <a:srgbClr val="30BBAC"/>
              </a:solidFill>
              <a:latin typeface="+mj-lt"/>
            </a:endParaRPr>
          </a:p>
        </p:txBody>
      </p:sp>
      <p:sp>
        <p:nvSpPr>
          <p:cNvPr id="18" name="직사각형 17">
            <a:extLst>
              <a:ext uri="{FF2B5EF4-FFF2-40B4-BE49-F238E27FC236}">
                <a16:creationId xmlns:a16="http://schemas.microsoft.com/office/drawing/2014/main" id="{CE978429-A2A5-4FDB-B615-BCEF6654FCC9}"/>
              </a:ext>
            </a:extLst>
          </p:cNvPr>
          <p:cNvSpPr/>
          <p:nvPr/>
        </p:nvSpPr>
        <p:spPr>
          <a:xfrm>
            <a:off x="1120877" y="628777"/>
            <a:ext cx="10192828" cy="6124754"/>
          </a:xfrm>
          <a:prstGeom prst="rect">
            <a:avLst/>
          </a:prstGeom>
        </p:spPr>
        <p:txBody>
          <a:bodyPr wrap="square">
            <a:spAutoFit/>
          </a:bodyPr>
          <a:lstStyle/>
          <a:p>
            <a:pPr marL="342900" indent="-342900" algn="just">
              <a:buFont typeface="Arial" panose="020B0604020202020204" pitchFamily="34" charset="0"/>
              <a:buChar char="•"/>
            </a:pPr>
            <a:r>
              <a:rPr lang="en-US" altLang="ko-KR" sz="2000" dirty="0">
                <a:solidFill>
                  <a:srgbClr val="003128"/>
                </a:solidFill>
                <a:latin typeface="Century Gothic" panose="020B0502020202020204" pitchFamily="34" charset="0"/>
                <a:ea typeface="Gadugi" panose="020B0502040204020203" pitchFamily="34" charset="0"/>
              </a:rPr>
              <a:t>E-commerce platforms like </a:t>
            </a:r>
            <a:r>
              <a:rPr lang="en-US" altLang="ko-KR" sz="2000" b="1" dirty="0">
                <a:solidFill>
                  <a:srgbClr val="003128"/>
                </a:solidFill>
                <a:latin typeface="Century Gothic" panose="020B0502020202020204" pitchFamily="34" charset="0"/>
                <a:ea typeface="Gadugi" panose="020B0502040204020203" pitchFamily="34" charset="0"/>
              </a:rPr>
              <a:t>Amazon and Home Depot</a:t>
            </a:r>
            <a:r>
              <a:rPr lang="en-US" altLang="ko-KR" sz="2000" dirty="0">
                <a:solidFill>
                  <a:srgbClr val="003128"/>
                </a:solidFill>
                <a:latin typeface="Century Gothic" panose="020B0502020202020204" pitchFamily="34" charset="0"/>
                <a:ea typeface="Gadugi" panose="020B0502040204020203" pitchFamily="34" charset="0"/>
              </a:rPr>
              <a:t> offer plant and supply purchasing online, but lack the expertise and tailored support of a platform like </a:t>
            </a:r>
            <a:r>
              <a:rPr lang="en-US" altLang="ko-KR" sz="2000" dirty="0" err="1">
                <a:solidFill>
                  <a:srgbClr val="003128"/>
                </a:solidFill>
                <a:latin typeface="Century Gothic" panose="020B0502020202020204" pitchFamily="34" charset="0"/>
                <a:ea typeface="Gadugi" panose="020B0502040204020203" pitchFamily="34" charset="0"/>
              </a:rPr>
              <a:t>PlanTris</a:t>
            </a:r>
            <a:r>
              <a:rPr lang="en-US" altLang="ko-KR" sz="2000" dirty="0">
                <a:solidFill>
                  <a:srgbClr val="003128"/>
                </a:solidFill>
                <a:latin typeface="Century Gothic" panose="020B0502020202020204" pitchFamily="34" charset="0"/>
                <a:ea typeface="Gadugi" panose="020B0502040204020203" pitchFamily="34" charset="0"/>
              </a:rPr>
              <a:t>.</a:t>
            </a:r>
          </a:p>
          <a:p>
            <a:pPr marL="342900" indent="-342900" algn="just">
              <a:buFont typeface="Arial" panose="020B0604020202020204" pitchFamily="34" charset="0"/>
              <a:buChar char="•"/>
            </a:pPr>
            <a:r>
              <a:rPr lang="en-US" altLang="ko-KR" sz="2000" dirty="0">
                <a:solidFill>
                  <a:srgbClr val="003128"/>
                </a:solidFill>
                <a:latin typeface="Century Gothic" panose="020B0502020202020204" pitchFamily="34" charset="0"/>
                <a:ea typeface="Gadugi" panose="020B0502040204020203" pitchFamily="34" charset="0"/>
              </a:rPr>
              <a:t>Forums like </a:t>
            </a:r>
            <a:r>
              <a:rPr lang="en-US" altLang="ko-KR" sz="2000" b="1" dirty="0" err="1">
                <a:solidFill>
                  <a:srgbClr val="003128"/>
                </a:solidFill>
                <a:latin typeface="Century Gothic" panose="020B0502020202020204" pitchFamily="34" charset="0"/>
                <a:ea typeface="Gadugi" panose="020B0502040204020203" pitchFamily="34" charset="0"/>
              </a:rPr>
              <a:t>GardenWeb</a:t>
            </a:r>
            <a:r>
              <a:rPr lang="en-US" altLang="ko-KR" sz="2000" dirty="0">
                <a:solidFill>
                  <a:srgbClr val="003128"/>
                </a:solidFill>
                <a:latin typeface="Century Gothic" panose="020B0502020202020204" pitchFamily="34" charset="0"/>
                <a:ea typeface="Gadugi" panose="020B0502040204020203" pitchFamily="34" charset="0"/>
              </a:rPr>
              <a:t> and the </a:t>
            </a:r>
            <a:r>
              <a:rPr lang="en-US" altLang="ko-KR" sz="2000" b="1" dirty="0">
                <a:solidFill>
                  <a:srgbClr val="003128"/>
                </a:solidFill>
                <a:latin typeface="Century Gothic" panose="020B0502020202020204" pitchFamily="34" charset="0"/>
                <a:ea typeface="Gadugi" panose="020B0502040204020203" pitchFamily="34" charset="0"/>
              </a:rPr>
              <a:t>Farming Forum</a:t>
            </a:r>
            <a:r>
              <a:rPr lang="en-US" altLang="ko-KR" sz="2000" dirty="0">
                <a:solidFill>
                  <a:srgbClr val="003128"/>
                </a:solidFill>
                <a:latin typeface="Century Gothic" panose="020B0502020202020204" pitchFamily="34" charset="0"/>
                <a:ea typeface="Gadugi" panose="020B0502040204020203" pitchFamily="34" charset="0"/>
              </a:rPr>
              <a:t> provide a community for sharing advice, but may not offer expert advice or personalized support.</a:t>
            </a:r>
          </a:p>
          <a:p>
            <a:pPr marL="342900" indent="-342900" algn="just">
              <a:buFont typeface="Arial" panose="020B0604020202020204" pitchFamily="34" charset="0"/>
              <a:buChar char="•"/>
            </a:pPr>
            <a:r>
              <a:rPr lang="en-US" altLang="ko-KR" sz="2000" dirty="0">
                <a:solidFill>
                  <a:srgbClr val="003128"/>
                </a:solidFill>
                <a:latin typeface="Century Gothic" panose="020B0502020202020204" pitchFamily="34" charset="0"/>
                <a:ea typeface="Gadugi" panose="020B0502040204020203" pitchFamily="34" charset="0"/>
              </a:rPr>
              <a:t>Mobile plant disease diagnosis apps like </a:t>
            </a:r>
            <a:r>
              <a:rPr lang="en-US" altLang="ko-KR" sz="2000" b="1" dirty="0" err="1">
                <a:solidFill>
                  <a:srgbClr val="003128"/>
                </a:solidFill>
                <a:latin typeface="Century Gothic" panose="020B0502020202020204" pitchFamily="34" charset="0"/>
                <a:ea typeface="Gadugi" panose="020B0502040204020203" pitchFamily="34" charset="0"/>
              </a:rPr>
              <a:t>Plantix</a:t>
            </a:r>
            <a:r>
              <a:rPr lang="en-US" altLang="ko-KR" sz="2000" dirty="0">
                <a:solidFill>
                  <a:srgbClr val="003128"/>
                </a:solidFill>
                <a:latin typeface="Century Gothic" panose="020B0502020202020204" pitchFamily="34" charset="0"/>
                <a:ea typeface="Gadugi" panose="020B0502040204020203" pitchFamily="34" charset="0"/>
              </a:rPr>
              <a:t> and </a:t>
            </a:r>
            <a:r>
              <a:rPr lang="en-US" altLang="ko-KR" sz="2000" b="1" dirty="0" err="1">
                <a:solidFill>
                  <a:srgbClr val="003128"/>
                </a:solidFill>
                <a:latin typeface="Century Gothic" panose="020B0502020202020204" pitchFamily="34" charset="0"/>
                <a:ea typeface="Gadugi" panose="020B0502040204020203" pitchFamily="34" charset="0"/>
              </a:rPr>
              <a:t>Agrobase</a:t>
            </a:r>
            <a:r>
              <a:rPr lang="en-US" altLang="ko-KR" sz="2000" dirty="0">
                <a:solidFill>
                  <a:srgbClr val="003128"/>
                </a:solidFill>
                <a:latin typeface="Century Gothic" panose="020B0502020202020204" pitchFamily="34" charset="0"/>
                <a:ea typeface="Gadugi" panose="020B0502040204020203" pitchFamily="34" charset="0"/>
              </a:rPr>
              <a:t> use image recognition to diagnose plant diseases, but may not be as reliable or informative as consulting with a plant expert.</a:t>
            </a:r>
          </a:p>
          <a:p>
            <a:pPr marL="342900" indent="-342900" algn="just">
              <a:buFont typeface="Arial" panose="020B0604020202020204" pitchFamily="34" charset="0"/>
              <a:buChar char="•"/>
            </a:pPr>
            <a:r>
              <a:rPr lang="en-US" altLang="ko-KR" sz="2000" dirty="0">
                <a:solidFill>
                  <a:srgbClr val="003128"/>
                </a:solidFill>
                <a:latin typeface="Century Gothic" panose="020B0502020202020204" pitchFamily="34" charset="0"/>
                <a:ea typeface="Gadugi" panose="020B0502040204020203" pitchFamily="34" charset="0"/>
              </a:rPr>
              <a:t>Plant care reminder apps like </a:t>
            </a:r>
            <a:r>
              <a:rPr lang="en-US" altLang="ko-KR" sz="2000" b="1" dirty="0">
                <a:solidFill>
                  <a:srgbClr val="003128"/>
                </a:solidFill>
                <a:latin typeface="Century Gothic" panose="020B0502020202020204" pitchFamily="34" charset="0"/>
                <a:ea typeface="Gadugi" panose="020B0502040204020203" pitchFamily="34" charset="0"/>
              </a:rPr>
              <a:t>Garden Compass</a:t>
            </a:r>
            <a:r>
              <a:rPr lang="en-US" altLang="ko-KR" sz="2000" dirty="0">
                <a:solidFill>
                  <a:srgbClr val="003128"/>
                </a:solidFill>
                <a:latin typeface="Century Gothic" panose="020B0502020202020204" pitchFamily="34" charset="0"/>
                <a:ea typeface="Gadugi" panose="020B0502040204020203" pitchFamily="34" charset="0"/>
              </a:rPr>
              <a:t> and </a:t>
            </a:r>
            <a:r>
              <a:rPr lang="en-US" altLang="ko-KR" sz="2000" b="1" dirty="0" err="1">
                <a:solidFill>
                  <a:srgbClr val="003128"/>
                </a:solidFill>
                <a:latin typeface="Century Gothic" panose="020B0502020202020204" pitchFamily="34" charset="0"/>
                <a:ea typeface="Gadugi" panose="020B0502040204020203" pitchFamily="34" charset="0"/>
              </a:rPr>
              <a:t>Waterbot</a:t>
            </a:r>
            <a:r>
              <a:rPr lang="en-US" altLang="ko-KR" sz="2000" dirty="0">
                <a:solidFill>
                  <a:srgbClr val="003128"/>
                </a:solidFill>
                <a:latin typeface="Century Gothic" panose="020B0502020202020204" pitchFamily="34" charset="0"/>
                <a:ea typeface="Gadugi" panose="020B0502040204020203" pitchFamily="34" charset="0"/>
              </a:rPr>
              <a:t> allow for setting reminders, but may not be as comprehensive or customizable as </a:t>
            </a:r>
            <a:r>
              <a:rPr lang="en-US" altLang="ko-KR" sz="2000" dirty="0" err="1">
                <a:solidFill>
                  <a:srgbClr val="003128"/>
                </a:solidFill>
                <a:latin typeface="Century Gothic" panose="020B0502020202020204" pitchFamily="34" charset="0"/>
                <a:ea typeface="Gadugi" panose="020B0502040204020203" pitchFamily="34" charset="0"/>
              </a:rPr>
              <a:t>PlanTris</a:t>
            </a:r>
            <a:r>
              <a:rPr lang="en-US" altLang="ko-KR" sz="2000" dirty="0">
                <a:solidFill>
                  <a:srgbClr val="003128"/>
                </a:solidFill>
                <a:latin typeface="Century Gothic" panose="020B0502020202020204" pitchFamily="34" charset="0"/>
                <a:ea typeface="Gadugi" panose="020B0502040204020203" pitchFamily="34" charset="0"/>
              </a:rPr>
              <a:t>.</a:t>
            </a:r>
          </a:p>
          <a:p>
            <a:pPr marL="342900" indent="-342900" algn="just">
              <a:buFont typeface="Arial" panose="020B0604020202020204" pitchFamily="34" charset="0"/>
              <a:buChar char="•"/>
            </a:pPr>
            <a:r>
              <a:rPr lang="en-US" altLang="ko-KR" sz="2000" dirty="0" err="1">
                <a:solidFill>
                  <a:srgbClr val="003128"/>
                </a:solidFill>
                <a:latin typeface="Century Gothic" panose="020B0502020202020204" pitchFamily="34" charset="0"/>
                <a:ea typeface="Gadugi" panose="020B0502040204020203" pitchFamily="34" charset="0"/>
              </a:rPr>
              <a:t>PlanTris</a:t>
            </a:r>
            <a:r>
              <a:rPr lang="en-US" altLang="ko-KR" sz="2000" dirty="0">
                <a:solidFill>
                  <a:srgbClr val="003128"/>
                </a:solidFill>
                <a:latin typeface="Century Gothic" panose="020B0502020202020204" pitchFamily="34" charset="0"/>
                <a:ea typeface="Gadugi" panose="020B0502040204020203" pitchFamily="34" charset="0"/>
              </a:rPr>
              <a:t> fills gaps in plant care expertise, support, and integration by offering a </a:t>
            </a:r>
            <a:r>
              <a:rPr lang="en-US" altLang="ko-KR" sz="2000" b="1" dirty="0">
                <a:solidFill>
                  <a:srgbClr val="003128"/>
                </a:solidFill>
                <a:latin typeface="Century Gothic" panose="020B0502020202020204" pitchFamily="34" charset="0"/>
                <a:ea typeface="Gadugi" panose="020B0502040204020203" pitchFamily="34" charset="0"/>
              </a:rPr>
              <a:t>single platform with multiple features</a:t>
            </a:r>
            <a:r>
              <a:rPr lang="en-US" altLang="ko-KR" sz="2000" dirty="0">
                <a:solidFill>
                  <a:srgbClr val="003128"/>
                </a:solidFill>
                <a:latin typeface="Century Gothic" panose="020B0502020202020204" pitchFamily="34" charset="0"/>
                <a:ea typeface="Gadugi" panose="020B0502040204020203" pitchFamily="34" charset="0"/>
              </a:rPr>
              <a:t> and resources, making it more accessible and manageable for users.</a:t>
            </a:r>
          </a:p>
          <a:p>
            <a:pPr algn="just"/>
            <a:r>
              <a:rPr lang="en-US" altLang="ko-KR" sz="3200" dirty="0">
                <a:solidFill>
                  <a:srgbClr val="30BBAC"/>
                </a:solidFill>
                <a:latin typeface="+mj-lt"/>
                <a:ea typeface="Gadugi" panose="020B0502040204020203" pitchFamily="34" charset="0"/>
              </a:rPr>
              <a:t>06 - EXPECTED OUTCOME</a:t>
            </a:r>
          </a:p>
          <a:p>
            <a:pPr marL="342900" indent="-342900" algn="just">
              <a:buFont typeface="Arial" panose="020B0604020202020204" pitchFamily="34" charset="0"/>
              <a:buChar char="•"/>
            </a:pPr>
            <a:r>
              <a:rPr lang="en-US" altLang="ko-KR" sz="2000" dirty="0">
                <a:solidFill>
                  <a:srgbClr val="003128"/>
                </a:solidFill>
                <a:latin typeface="Century Gothic" panose="020B0502020202020204" pitchFamily="34" charset="0"/>
                <a:ea typeface="Gadugi" panose="020B0502040204020203" pitchFamily="34" charset="0"/>
              </a:rPr>
              <a:t>A </a:t>
            </a:r>
            <a:r>
              <a:rPr lang="en-US" altLang="ko-KR" sz="2000" b="1" dirty="0">
                <a:solidFill>
                  <a:srgbClr val="003128"/>
                </a:solidFill>
                <a:latin typeface="Century Gothic" panose="020B0502020202020204" pitchFamily="34" charset="0"/>
                <a:ea typeface="Gadugi" panose="020B0502040204020203" pitchFamily="34" charset="0"/>
              </a:rPr>
              <a:t>strong community</a:t>
            </a:r>
            <a:r>
              <a:rPr lang="en-US" altLang="ko-KR" sz="2000" dirty="0">
                <a:solidFill>
                  <a:srgbClr val="003128"/>
                </a:solidFill>
                <a:latin typeface="Century Gothic" panose="020B0502020202020204" pitchFamily="34" charset="0"/>
                <a:ea typeface="Gadugi" panose="020B0502040204020203" pitchFamily="34" charset="0"/>
              </a:rPr>
              <a:t> of plant enthusiasts and farmers who can share knowledge, ask questions, and </a:t>
            </a:r>
            <a:r>
              <a:rPr lang="en-US" altLang="ko-KR" sz="2000" b="1" dirty="0">
                <a:solidFill>
                  <a:srgbClr val="003128"/>
                </a:solidFill>
                <a:latin typeface="Century Gothic" panose="020B0502020202020204" pitchFamily="34" charset="0"/>
                <a:ea typeface="Gadugi" panose="020B0502040204020203" pitchFamily="34" charset="0"/>
              </a:rPr>
              <a:t>support each other</a:t>
            </a:r>
            <a:r>
              <a:rPr lang="en-US" altLang="ko-KR" sz="2000" dirty="0">
                <a:solidFill>
                  <a:srgbClr val="003128"/>
                </a:solidFill>
                <a:latin typeface="Century Gothic" panose="020B0502020202020204" pitchFamily="34" charset="0"/>
                <a:ea typeface="Gadugi" panose="020B0502040204020203" pitchFamily="34" charset="0"/>
              </a:rPr>
              <a:t> in their plant care and farming journeys.</a:t>
            </a:r>
          </a:p>
          <a:p>
            <a:pPr marL="342900" indent="-342900" algn="just">
              <a:buFont typeface="Arial" panose="020B0604020202020204" pitchFamily="34" charset="0"/>
              <a:buChar char="•"/>
            </a:pPr>
            <a:r>
              <a:rPr lang="en-US" altLang="ko-KR" sz="2000" b="1" dirty="0">
                <a:solidFill>
                  <a:srgbClr val="003128"/>
                </a:solidFill>
                <a:latin typeface="Century Gothic" panose="020B0502020202020204" pitchFamily="34" charset="0"/>
                <a:ea typeface="Gadugi" panose="020B0502040204020203" pitchFamily="34" charset="0"/>
              </a:rPr>
              <a:t>Increased accessibility</a:t>
            </a:r>
            <a:r>
              <a:rPr lang="en-US" altLang="ko-KR" sz="2000" dirty="0">
                <a:solidFill>
                  <a:srgbClr val="003128"/>
                </a:solidFill>
                <a:latin typeface="Century Gothic" panose="020B0502020202020204" pitchFamily="34" charset="0"/>
                <a:ea typeface="Gadugi" panose="020B0502040204020203" pitchFamily="34" charset="0"/>
              </a:rPr>
              <a:t> to plant care and farming resources, </a:t>
            </a:r>
            <a:r>
              <a:rPr lang="en-US" altLang="ko-KR" sz="2000" b="1" dirty="0">
                <a:solidFill>
                  <a:srgbClr val="003128"/>
                </a:solidFill>
                <a:latin typeface="Century Gothic" panose="020B0502020202020204" pitchFamily="34" charset="0"/>
                <a:ea typeface="Gadugi" panose="020B0502040204020203" pitchFamily="34" charset="0"/>
              </a:rPr>
              <a:t>making it easier</a:t>
            </a:r>
            <a:r>
              <a:rPr lang="en-US" altLang="ko-KR" sz="2000" dirty="0">
                <a:solidFill>
                  <a:srgbClr val="003128"/>
                </a:solidFill>
                <a:latin typeface="Century Gothic" panose="020B0502020202020204" pitchFamily="34" charset="0"/>
                <a:ea typeface="Gadugi" panose="020B0502040204020203" pitchFamily="34" charset="0"/>
              </a:rPr>
              <a:t> for users to grow healthy plants and crops.</a:t>
            </a:r>
          </a:p>
        </p:txBody>
      </p:sp>
    </p:spTree>
    <p:extLst>
      <p:ext uri="{BB962C8B-B14F-4D97-AF65-F5344CB8AC3E}">
        <p14:creationId xmlns:p14="http://schemas.microsoft.com/office/powerpoint/2010/main" val="1414493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EDCC1A4-6DC7-4D84-AC73-E7D7AF065672}"/>
              </a:ext>
            </a:extLst>
          </p:cNvPr>
          <p:cNvSpPr txBox="1"/>
          <p:nvPr/>
        </p:nvSpPr>
        <p:spPr>
          <a:xfrm>
            <a:off x="949152" y="180387"/>
            <a:ext cx="8194848" cy="584775"/>
          </a:xfrm>
          <a:prstGeom prst="rect">
            <a:avLst/>
          </a:prstGeom>
          <a:noFill/>
          <a:effectLst/>
        </p:spPr>
        <p:txBody>
          <a:bodyPr wrap="square" rtlCol="0">
            <a:spAutoFit/>
          </a:bodyPr>
          <a:lstStyle>
            <a:defPPr>
              <a:defRPr lang="ko-KR"/>
            </a:defPPr>
            <a:lvl1pPr algn="ctr">
              <a:defRPr sz="2800" b="0">
                <a:solidFill>
                  <a:srgbClr val="40C0B5"/>
                </a:solidFill>
                <a:cs typeface="Arial" panose="020B0604020202020204" pitchFamily="34" charset="0"/>
              </a:defRPr>
            </a:lvl1pPr>
          </a:lstStyle>
          <a:p>
            <a:pPr algn="l"/>
            <a:r>
              <a:rPr lang="en-US" altLang="ko-KR" sz="3200" dirty="0">
                <a:solidFill>
                  <a:srgbClr val="30BBAC"/>
                </a:solidFill>
                <a:latin typeface="+mj-lt"/>
              </a:rPr>
              <a:t>07 – TECHNOLOGIES USED</a:t>
            </a:r>
            <a:endParaRPr lang="ko-KR" altLang="en-US" sz="3200" dirty="0">
              <a:solidFill>
                <a:srgbClr val="30BBAC"/>
              </a:solidFill>
              <a:latin typeface="+mj-lt"/>
            </a:endParaRPr>
          </a:p>
        </p:txBody>
      </p:sp>
      <p:sp>
        <p:nvSpPr>
          <p:cNvPr id="2" name="직사각형 17">
            <a:extLst>
              <a:ext uri="{FF2B5EF4-FFF2-40B4-BE49-F238E27FC236}">
                <a16:creationId xmlns:a16="http://schemas.microsoft.com/office/drawing/2014/main" id="{A7F13AC6-1E03-9CF8-A903-BD18B9FAEC6F}"/>
              </a:ext>
            </a:extLst>
          </p:cNvPr>
          <p:cNvSpPr/>
          <p:nvPr/>
        </p:nvSpPr>
        <p:spPr>
          <a:xfrm>
            <a:off x="796413" y="765162"/>
            <a:ext cx="11105215" cy="60401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altLang="ko-KR" sz="2000" dirty="0">
                <a:solidFill>
                  <a:srgbClr val="003128"/>
                </a:solidFill>
                <a:latin typeface="Century Gothic" panose="020B0502020202020204" pitchFamily="34" charset="0"/>
              </a:rPr>
              <a:t>Front-end technologies like </a:t>
            </a:r>
            <a:r>
              <a:rPr lang="en-US" altLang="ko-KR" sz="2000" b="1" dirty="0">
                <a:solidFill>
                  <a:srgbClr val="003128"/>
                </a:solidFill>
                <a:latin typeface="Century Gothic" panose="020B0502020202020204" pitchFamily="34" charset="0"/>
              </a:rPr>
              <a:t>HTML, CSS, and JavaScript</a:t>
            </a:r>
            <a:r>
              <a:rPr lang="en-US" altLang="ko-KR" sz="2000" dirty="0">
                <a:solidFill>
                  <a:srgbClr val="003128"/>
                </a:solidFill>
                <a:latin typeface="Century Gothic" panose="020B0502020202020204" pitchFamily="34" charset="0"/>
              </a:rPr>
              <a:t> for designing and building the user interface of the web app.</a:t>
            </a:r>
          </a:p>
          <a:p>
            <a:pPr marL="342900" indent="-342900" algn="just">
              <a:lnSpc>
                <a:spcPct val="150000"/>
              </a:lnSpc>
              <a:buFont typeface="Arial" panose="020B0604020202020204" pitchFamily="34" charset="0"/>
              <a:buChar char="•"/>
            </a:pPr>
            <a:r>
              <a:rPr lang="en-US" altLang="ko-KR" sz="2000" dirty="0">
                <a:solidFill>
                  <a:srgbClr val="003128"/>
                </a:solidFill>
                <a:latin typeface="Century Gothic" panose="020B0502020202020204" pitchFamily="34" charset="0"/>
              </a:rPr>
              <a:t>Back-end technologies like </a:t>
            </a:r>
            <a:r>
              <a:rPr lang="en-US" altLang="ko-KR" sz="2000" b="1" dirty="0">
                <a:solidFill>
                  <a:srgbClr val="003128"/>
                </a:solidFill>
                <a:latin typeface="Century Gothic" panose="020B0502020202020204" pitchFamily="34" charset="0"/>
              </a:rPr>
              <a:t>PHP or SQL</a:t>
            </a:r>
            <a:r>
              <a:rPr lang="en-US" altLang="ko-KR" sz="2000" dirty="0">
                <a:solidFill>
                  <a:srgbClr val="003128"/>
                </a:solidFill>
                <a:latin typeface="Century Gothic" panose="020B0502020202020204" pitchFamily="34" charset="0"/>
              </a:rPr>
              <a:t> for handling the server-side of the web app, managing databases, and processing user requests.</a:t>
            </a:r>
          </a:p>
          <a:p>
            <a:pPr marL="342900" indent="-342900" algn="just">
              <a:lnSpc>
                <a:spcPct val="150000"/>
              </a:lnSpc>
              <a:buFont typeface="Arial" panose="020B0604020202020204" pitchFamily="34" charset="0"/>
              <a:buChar char="•"/>
            </a:pPr>
            <a:r>
              <a:rPr lang="en-US" altLang="ko-KR" sz="2000" dirty="0">
                <a:solidFill>
                  <a:srgbClr val="003128"/>
                </a:solidFill>
                <a:latin typeface="Century Gothic" panose="020B0502020202020204" pitchFamily="34" charset="0"/>
              </a:rPr>
              <a:t>Frameworks like </a:t>
            </a:r>
            <a:r>
              <a:rPr lang="en-US" altLang="ko-KR" sz="2000" b="1" dirty="0">
                <a:solidFill>
                  <a:srgbClr val="003128"/>
                </a:solidFill>
                <a:latin typeface="Century Gothic" panose="020B0502020202020204" pitchFamily="34" charset="0"/>
              </a:rPr>
              <a:t>React or Angular</a:t>
            </a:r>
            <a:r>
              <a:rPr lang="en-US" altLang="ko-KR" sz="2000" dirty="0">
                <a:solidFill>
                  <a:srgbClr val="003128"/>
                </a:solidFill>
                <a:latin typeface="Century Gothic" panose="020B0502020202020204" pitchFamily="34" charset="0"/>
              </a:rPr>
              <a:t> for creating dynamic and responsive user interfaces.</a:t>
            </a:r>
          </a:p>
          <a:p>
            <a:pPr marL="342900" indent="-342900" algn="just">
              <a:lnSpc>
                <a:spcPct val="150000"/>
              </a:lnSpc>
              <a:buFont typeface="Arial" panose="020B0604020202020204" pitchFamily="34" charset="0"/>
              <a:buChar char="•"/>
            </a:pPr>
            <a:r>
              <a:rPr lang="en-US" altLang="ko-KR" sz="2000" dirty="0">
                <a:solidFill>
                  <a:srgbClr val="003128"/>
                </a:solidFill>
                <a:latin typeface="Century Gothic" panose="020B0502020202020204" pitchFamily="34" charset="0"/>
              </a:rPr>
              <a:t>Image recognition libraries like </a:t>
            </a:r>
            <a:r>
              <a:rPr lang="en-US" altLang="ko-KR" sz="2000" b="1" dirty="0">
                <a:solidFill>
                  <a:srgbClr val="003128"/>
                </a:solidFill>
                <a:latin typeface="Century Gothic" panose="020B0502020202020204" pitchFamily="34" charset="0"/>
              </a:rPr>
              <a:t>TensorFlow or OpenCV</a:t>
            </a:r>
            <a:r>
              <a:rPr lang="en-US" altLang="ko-KR" sz="2000" dirty="0">
                <a:solidFill>
                  <a:srgbClr val="003128"/>
                </a:solidFill>
                <a:latin typeface="Century Gothic" panose="020B0502020202020204" pitchFamily="34" charset="0"/>
              </a:rPr>
              <a:t> for analyzing plant images and identifying diseases.</a:t>
            </a:r>
          </a:p>
          <a:p>
            <a:pPr marL="342900" indent="-342900" algn="just">
              <a:lnSpc>
                <a:spcPct val="150000"/>
              </a:lnSpc>
              <a:buFont typeface="Arial" panose="020B0604020202020204" pitchFamily="34" charset="0"/>
              <a:buChar char="•"/>
            </a:pPr>
            <a:r>
              <a:rPr lang="en-US" altLang="ko-KR" sz="2000" b="1" dirty="0">
                <a:solidFill>
                  <a:srgbClr val="003128"/>
                </a:solidFill>
                <a:latin typeface="Century Gothic" panose="020B0502020202020204" pitchFamily="34" charset="0"/>
              </a:rPr>
              <a:t>Machine learning algorithms</a:t>
            </a:r>
            <a:r>
              <a:rPr lang="en-US" altLang="ko-KR" sz="2000" dirty="0">
                <a:solidFill>
                  <a:srgbClr val="003128"/>
                </a:solidFill>
                <a:latin typeface="Century Gothic" panose="020B0502020202020204" pitchFamily="34" charset="0"/>
              </a:rPr>
              <a:t> to improve the accuracy and speed of disease diagnosis and plant care recommendations. </a:t>
            </a:r>
          </a:p>
          <a:p>
            <a:pPr marL="342900" indent="-342900" algn="just">
              <a:lnSpc>
                <a:spcPct val="150000"/>
              </a:lnSpc>
              <a:buFont typeface="Arial" panose="020B0604020202020204" pitchFamily="34" charset="0"/>
              <a:buChar char="•"/>
            </a:pPr>
            <a:r>
              <a:rPr lang="en-US" altLang="ko-KR" sz="2000" b="1" dirty="0">
                <a:solidFill>
                  <a:srgbClr val="003128"/>
                </a:solidFill>
                <a:latin typeface="Century Gothic" panose="020B0502020202020204" pitchFamily="34" charset="0"/>
              </a:rPr>
              <a:t>Application programming interfaces (APIs)</a:t>
            </a:r>
            <a:r>
              <a:rPr lang="en-US" altLang="ko-KR" sz="2000" dirty="0">
                <a:solidFill>
                  <a:srgbClr val="003128"/>
                </a:solidFill>
                <a:latin typeface="Century Gothic" panose="020B0502020202020204" pitchFamily="34" charset="0"/>
              </a:rPr>
              <a:t> for integrating with other services or tools, such as e-commerce platforms, payment gateways, or weather data providers.</a:t>
            </a:r>
          </a:p>
          <a:p>
            <a:pPr marL="342900" indent="-342900" algn="just">
              <a:lnSpc>
                <a:spcPct val="150000"/>
              </a:lnSpc>
              <a:buFont typeface="Arial" panose="020B0604020202020204" pitchFamily="34" charset="0"/>
              <a:buChar char="•"/>
            </a:pPr>
            <a:r>
              <a:rPr lang="en-US" altLang="ko-KR" sz="2000" dirty="0">
                <a:solidFill>
                  <a:srgbClr val="003128"/>
                </a:solidFill>
                <a:latin typeface="Century Gothic" panose="020B0502020202020204" pitchFamily="34" charset="0"/>
              </a:rPr>
              <a:t>Collaboration and project management tools like </a:t>
            </a:r>
            <a:r>
              <a:rPr lang="en-US" altLang="ko-KR" sz="2000" b="1" dirty="0">
                <a:solidFill>
                  <a:srgbClr val="003128"/>
                </a:solidFill>
                <a:latin typeface="Century Gothic" panose="020B0502020202020204" pitchFamily="34" charset="0"/>
              </a:rPr>
              <a:t>GitHub or Trello</a:t>
            </a:r>
            <a:r>
              <a:rPr lang="en-US" altLang="ko-KR" sz="2000" dirty="0">
                <a:solidFill>
                  <a:srgbClr val="003128"/>
                </a:solidFill>
                <a:latin typeface="Century Gothic" panose="020B0502020202020204" pitchFamily="34" charset="0"/>
              </a:rPr>
              <a:t> for facilitating team communication and task tracking.</a:t>
            </a:r>
          </a:p>
        </p:txBody>
      </p:sp>
    </p:spTree>
    <p:extLst>
      <p:ext uri="{BB962C8B-B14F-4D97-AF65-F5344CB8AC3E}">
        <p14:creationId xmlns:p14="http://schemas.microsoft.com/office/powerpoint/2010/main" val="1659163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EDCC1A4-6DC7-4D84-AC73-E7D7AF065672}"/>
              </a:ext>
            </a:extLst>
          </p:cNvPr>
          <p:cNvSpPr txBox="1"/>
          <p:nvPr/>
        </p:nvSpPr>
        <p:spPr>
          <a:xfrm>
            <a:off x="949152" y="180387"/>
            <a:ext cx="8194848" cy="584775"/>
          </a:xfrm>
          <a:prstGeom prst="rect">
            <a:avLst/>
          </a:prstGeom>
          <a:noFill/>
          <a:effectLst/>
        </p:spPr>
        <p:txBody>
          <a:bodyPr wrap="square" rtlCol="0">
            <a:spAutoFit/>
          </a:bodyPr>
          <a:lstStyle>
            <a:defPPr>
              <a:defRPr lang="ko-KR"/>
            </a:defPPr>
            <a:lvl1pPr algn="ctr">
              <a:defRPr sz="2800" b="0">
                <a:solidFill>
                  <a:srgbClr val="40C0B5"/>
                </a:solidFill>
                <a:cs typeface="Arial" panose="020B0604020202020204" pitchFamily="34" charset="0"/>
              </a:defRPr>
            </a:lvl1pPr>
          </a:lstStyle>
          <a:p>
            <a:pPr algn="l"/>
            <a:r>
              <a:rPr lang="en-US" altLang="ko-KR" sz="3200" dirty="0">
                <a:solidFill>
                  <a:srgbClr val="30BBAC"/>
                </a:solidFill>
                <a:latin typeface="+mj-lt"/>
              </a:rPr>
              <a:t>08 – PROCESS FLOW CHART</a:t>
            </a:r>
            <a:endParaRPr lang="ko-KR" altLang="en-US" sz="3200" dirty="0">
              <a:solidFill>
                <a:srgbClr val="30BBAC"/>
              </a:solidFill>
              <a:latin typeface="+mj-lt"/>
            </a:endParaRPr>
          </a:p>
        </p:txBody>
      </p:sp>
      <p:pic>
        <p:nvPicPr>
          <p:cNvPr id="3" name="Picture 2">
            <a:extLst>
              <a:ext uri="{FF2B5EF4-FFF2-40B4-BE49-F238E27FC236}">
                <a16:creationId xmlns:a16="http://schemas.microsoft.com/office/drawing/2014/main" id="{6A544606-69EF-4D65-88D4-8B2103029D30}"/>
              </a:ext>
            </a:extLst>
          </p:cNvPr>
          <p:cNvPicPr>
            <a:picLocks noChangeAspect="1"/>
          </p:cNvPicPr>
          <p:nvPr/>
        </p:nvPicPr>
        <p:blipFill>
          <a:blip r:embed="rId2"/>
          <a:stretch>
            <a:fillRect/>
          </a:stretch>
        </p:blipFill>
        <p:spPr>
          <a:xfrm>
            <a:off x="363795" y="920237"/>
            <a:ext cx="11533238" cy="5818502"/>
          </a:xfrm>
          <a:prstGeom prst="rect">
            <a:avLst/>
          </a:prstGeom>
        </p:spPr>
      </p:pic>
    </p:spTree>
    <p:extLst>
      <p:ext uri="{BB962C8B-B14F-4D97-AF65-F5344CB8AC3E}">
        <p14:creationId xmlns:p14="http://schemas.microsoft.com/office/powerpoint/2010/main" val="93458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226E9583-3320-4E71-BC08-7651A2206E86}"/>
              </a:ext>
            </a:extLst>
          </p:cNvPr>
          <p:cNvSpPr/>
          <p:nvPr/>
        </p:nvSpPr>
        <p:spPr>
          <a:xfrm>
            <a:off x="80933" y="636892"/>
            <a:ext cx="5077476" cy="3140275"/>
          </a:xfrm>
          <a:prstGeom prst="roundRect">
            <a:avLst>
              <a:gd name="adj" fmla="val 7313"/>
            </a:avLst>
          </a:prstGeom>
          <a:solidFill>
            <a:srgbClr val="30B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dirty="0">
              <a:solidFill>
                <a:schemeClr val="bg1"/>
              </a:solidFill>
              <a:cs typeface="Arial" panose="020B0604020202020204" pitchFamily="34" charset="0"/>
            </a:endParaRPr>
          </a:p>
        </p:txBody>
      </p:sp>
      <p:sp>
        <p:nvSpPr>
          <p:cNvPr id="8" name="사각형: 둥근 모서리 2">
            <a:extLst>
              <a:ext uri="{FF2B5EF4-FFF2-40B4-BE49-F238E27FC236}">
                <a16:creationId xmlns:a16="http://schemas.microsoft.com/office/drawing/2014/main" id="{9479730C-87B0-23E5-C068-3CAFB67620DA}"/>
              </a:ext>
            </a:extLst>
          </p:cNvPr>
          <p:cNvSpPr/>
          <p:nvPr/>
        </p:nvSpPr>
        <p:spPr>
          <a:xfrm>
            <a:off x="3612638" y="3862614"/>
            <a:ext cx="5292824" cy="2911739"/>
          </a:xfrm>
          <a:prstGeom prst="roundRect">
            <a:avLst>
              <a:gd name="adj" fmla="val 7313"/>
            </a:avLst>
          </a:prstGeom>
          <a:solidFill>
            <a:srgbClr val="30B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dirty="0">
              <a:solidFill>
                <a:schemeClr val="bg1"/>
              </a:solidFill>
              <a:cs typeface="Arial" panose="020B0604020202020204" pitchFamily="34" charset="0"/>
            </a:endParaRPr>
          </a:p>
        </p:txBody>
      </p:sp>
      <p:sp>
        <p:nvSpPr>
          <p:cNvPr id="13" name="사각형: 둥근 모서리 2">
            <a:extLst>
              <a:ext uri="{FF2B5EF4-FFF2-40B4-BE49-F238E27FC236}">
                <a16:creationId xmlns:a16="http://schemas.microsoft.com/office/drawing/2014/main" id="{2F8B462E-A03B-BAD6-82B5-AC5BDBE8E453}"/>
              </a:ext>
            </a:extLst>
          </p:cNvPr>
          <p:cNvSpPr/>
          <p:nvPr/>
        </p:nvSpPr>
        <p:spPr>
          <a:xfrm>
            <a:off x="6528115" y="636892"/>
            <a:ext cx="5418719" cy="3140275"/>
          </a:xfrm>
          <a:prstGeom prst="roundRect">
            <a:avLst>
              <a:gd name="adj" fmla="val 7313"/>
            </a:avLst>
          </a:prstGeom>
          <a:solidFill>
            <a:srgbClr val="30B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dirty="0">
              <a:solidFill>
                <a:schemeClr val="bg1"/>
              </a:solidFill>
              <a:cs typeface="Arial" panose="020B0604020202020204" pitchFamily="34" charset="0"/>
            </a:endParaRPr>
          </a:p>
        </p:txBody>
      </p:sp>
      <p:sp>
        <p:nvSpPr>
          <p:cNvPr id="19" name="TextBox 18">
            <a:extLst>
              <a:ext uri="{FF2B5EF4-FFF2-40B4-BE49-F238E27FC236}">
                <a16:creationId xmlns:a16="http://schemas.microsoft.com/office/drawing/2014/main" id="{0DA30269-A3CC-B820-04E1-F0B720AB1B6C}"/>
              </a:ext>
            </a:extLst>
          </p:cNvPr>
          <p:cNvSpPr txBox="1"/>
          <p:nvPr/>
        </p:nvSpPr>
        <p:spPr>
          <a:xfrm>
            <a:off x="4219127" y="13868"/>
            <a:ext cx="8194848" cy="584775"/>
          </a:xfrm>
          <a:prstGeom prst="rect">
            <a:avLst/>
          </a:prstGeom>
          <a:noFill/>
          <a:effectLst/>
        </p:spPr>
        <p:txBody>
          <a:bodyPr wrap="square" rtlCol="0">
            <a:spAutoFit/>
          </a:bodyPr>
          <a:lstStyle>
            <a:defPPr>
              <a:defRPr lang="ko-KR"/>
            </a:defPPr>
            <a:lvl1pPr algn="ctr">
              <a:defRPr sz="2800" b="0">
                <a:solidFill>
                  <a:srgbClr val="40C0B5"/>
                </a:solidFill>
                <a:cs typeface="Arial" panose="020B0604020202020204" pitchFamily="34" charset="0"/>
              </a:defRPr>
            </a:lvl1pPr>
          </a:lstStyle>
          <a:p>
            <a:pPr algn="l"/>
            <a:r>
              <a:rPr lang="en-US" altLang="ko-KR" sz="3200" dirty="0">
                <a:solidFill>
                  <a:srgbClr val="30BBAC"/>
                </a:solidFill>
                <a:latin typeface="+mj-lt"/>
              </a:rPr>
              <a:t>09 – OUTPUT</a:t>
            </a:r>
            <a:endParaRPr lang="ko-KR" altLang="en-US" sz="3200" dirty="0">
              <a:solidFill>
                <a:srgbClr val="30BBAC"/>
              </a:solidFill>
              <a:latin typeface="+mj-lt"/>
            </a:endParaRPr>
          </a:p>
        </p:txBody>
      </p:sp>
      <p:pic>
        <p:nvPicPr>
          <p:cNvPr id="6" name="Picture 5">
            <a:extLst>
              <a:ext uri="{FF2B5EF4-FFF2-40B4-BE49-F238E27FC236}">
                <a16:creationId xmlns:a16="http://schemas.microsoft.com/office/drawing/2014/main" id="{9BF4EA5C-DAC2-DDE6-392E-536B37EA2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37" y="722338"/>
            <a:ext cx="4932468" cy="2950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14880373-D490-317F-053A-2EBCDB5A6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298" y="681864"/>
            <a:ext cx="5265069" cy="2990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E9778286-8C1D-CAF3-5EF8-38122F8AD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6761" y="3942398"/>
            <a:ext cx="5112774" cy="27521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0716559"/>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uicksand SemiBold - Quicksand Light">
      <a:majorFont>
        <a:latin typeface="Quicksand SemiBold"/>
        <a:ea typeface="Arial Unicode MS"/>
        <a:cs typeface=""/>
      </a:majorFont>
      <a:minorFont>
        <a:latin typeface="Quicksand Light"/>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0BBAC"/>
        </a:solidFill>
        <a:ln w="12700" cap="flat">
          <a:noFill/>
          <a:prstDash val="solid"/>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solidFill>
              <a:schemeClr val="bg1"/>
            </a:solidFill>
            <a:latin typeface="+mj-lt"/>
          </a:defRPr>
        </a:defPPr>
      </a:lstStyle>
    </a:spDef>
    <a:lnDef>
      <a:spPr>
        <a:ln w="19050">
          <a:solidFill>
            <a:srgbClr val="D0DBFF"/>
          </a:solidFill>
          <a:prstDash val="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3012</TotalTime>
  <Words>1032</Words>
  <Application>Microsoft Office PowerPoint</Application>
  <PresentationFormat>Widescreen</PresentationFormat>
  <Paragraphs>75</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Quicksand Light</vt:lpstr>
      <vt:lpstr>맑은 고딕</vt:lpstr>
      <vt:lpstr>Gadugi</vt:lpstr>
      <vt:lpstr>Quicksand SemiBold</vt:lpstr>
      <vt:lpstr>Arial</vt:lpstr>
      <vt:lpstr>Bradley Hand ITC</vt:lpstr>
      <vt:lpstr>Century Gothic</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NIRMAL S</cp:lastModifiedBy>
  <cp:revision>280</cp:revision>
  <dcterms:created xsi:type="dcterms:W3CDTF">2019-04-06T05:20:47Z</dcterms:created>
  <dcterms:modified xsi:type="dcterms:W3CDTF">2023-07-23T06:09:00Z</dcterms:modified>
</cp:coreProperties>
</file>